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6858000" cx="12192000"/>
  <p:notesSz cx="6858000" cy="9144000"/>
  <p:embeddedFontLst>
    <p:embeddedFont>
      <p:font typeface="Quattrocento Sans"/>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0" roundtripDataSignature="AMtx7mjJFGlXEeYUN14oOzUk8QUPyQ0BC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QuattrocentoSans-bold.fntdata"/><Relationship Id="rId16" Type="http://schemas.openxmlformats.org/officeDocument/2006/relationships/font" Target="fonts/QuattrocentoSans-regular.fntdata"/><Relationship Id="rId5" Type="http://schemas.openxmlformats.org/officeDocument/2006/relationships/slide" Target="slides/slide1.xml"/><Relationship Id="rId19" Type="http://schemas.openxmlformats.org/officeDocument/2006/relationships/font" Target="fonts/QuattrocentoSans-boldItalic.fntdata"/><Relationship Id="rId6" Type="http://schemas.openxmlformats.org/officeDocument/2006/relationships/slide" Target="slides/slide2.xml"/><Relationship Id="rId18" Type="http://schemas.openxmlformats.org/officeDocument/2006/relationships/font" Target="fonts/QuattrocentoSans-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b03fb0849e_0_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1" name="Google Shape;131;g3b03fb0849e_0_3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b03fb0849e_0_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6" name="Google Shape;136;g3b03fb0849e_0_3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90d9323f02_0_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7" name="Google Shape;87;g390d9323f02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b03fb0849e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3" name="Google Shape;93;g3b03fb0849e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85e5e76bd5_0_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9" name="Google Shape;99;g385e5e76bd5_0_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b03fb0849e_0_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4" name="Google Shape;104;g3b03fb0849e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b03fb0849e_0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9" name="Google Shape;109;g3b03fb0849e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b03fb0849e_0_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5" name="Google Shape;115;g3b03fb0849e_0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b03fb0849e_0_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1" name="Google Shape;121;g3b03fb0849e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b03fb0849e_0_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6" name="Google Shape;126;g3b03fb0849e_0_2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dia" type="title">
  <p:cSld name="TITLE">
    <p:spTree>
      <p:nvGrpSpPr>
        <p:cNvPr id="11" name="Shape 11"/>
        <p:cNvGrpSpPr/>
        <p:nvPr/>
      </p:nvGrpSpPr>
      <p:grpSpPr>
        <a:xfrm>
          <a:off x="0" y="0"/>
          <a:ext cx="0" cy="0"/>
          <a:chOff x="0" y="0"/>
          <a:chExt cx="0" cy="0"/>
        </a:xfrm>
      </p:grpSpPr>
      <p:sp>
        <p:nvSpPr>
          <p:cNvPr id="12" name="Google Shape;12;p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8"/>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en verticale tekst" type="vertTx">
  <p:cSld name="VERTICAL_TEXT">
    <p:spTree>
      <p:nvGrpSpPr>
        <p:cNvPr id="68" name="Shape 68"/>
        <p:cNvGrpSpPr/>
        <p:nvPr/>
      </p:nvGrpSpPr>
      <p:grpSpPr>
        <a:xfrm>
          <a:off x="0" y="0"/>
          <a:ext cx="0" cy="0"/>
          <a:chOff x="0" y="0"/>
          <a:chExt cx="0" cy="0"/>
        </a:xfrm>
      </p:grpSpPr>
      <p:sp>
        <p:nvSpPr>
          <p:cNvPr id="69" name="Google Shape;69;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7"/>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e titel en tekst" type="vertTitleAndTx">
  <p:cSld name="VERTICAL_TITLE_AND_VERTICAL_TEXT">
    <p:spTree>
      <p:nvGrpSpPr>
        <p:cNvPr id="74" name="Shape 74"/>
        <p:cNvGrpSpPr/>
        <p:nvPr/>
      </p:nvGrpSpPr>
      <p:grpSpPr>
        <a:xfrm>
          <a:off x="0" y="0"/>
          <a:ext cx="0" cy="0"/>
          <a:chOff x="0" y="0"/>
          <a:chExt cx="0" cy="0"/>
        </a:xfrm>
      </p:grpSpPr>
      <p:sp>
        <p:nvSpPr>
          <p:cNvPr id="75" name="Google Shape;75;p18"/>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8"/>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en object" type="obj">
  <p:cSld name="OBJECT">
    <p:spTree>
      <p:nvGrpSpPr>
        <p:cNvPr id="17" name="Shape 17"/>
        <p:cNvGrpSpPr/>
        <p:nvPr/>
      </p:nvGrpSpPr>
      <p:grpSpPr>
        <a:xfrm>
          <a:off x="0" y="0"/>
          <a:ext cx="0" cy="0"/>
          <a:chOff x="0" y="0"/>
          <a:chExt cx="0" cy="0"/>
        </a:xfrm>
      </p:grpSpPr>
      <p:sp>
        <p:nvSpPr>
          <p:cNvPr id="18" name="Google Shape;18;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ekop" type="secHead">
  <p:cSld name="SECTION_HEADER">
    <p:spTree>
      <p:nvGrpSpPr>
        <p:cNvPr id="23" name="Shape 23"/>
        <p:cNvGrpSpPr/>
        <p:nvPr/>
      </p:nvGrpSpPr>
      <p:grpSpPr>
        <a:xfrm>
          <a:off x="0" y="0"/>
          <a:ext cx="0" cy="0"/>
          <a:chOff x="0" y="0"/>
          <a:chExt cx="0" cy="0"/>
        </a:xfrm>
      </p:grpSpPr>
      <p:sp>
        <p:nvSpPr>
          <p:cNvPr id="24" name="Google Shape;24;p1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oud van twee" type="twoObj">
  <p:cSld name="TWO_OBJECTS">
    <p:spTree>
      <p:nvGrpSpPr>
        <p:cNvPr id="29" name="Shape 29"/>
        <p:cNvGrpSpPr/>
        <p:nvPr/>
      </p:nvGrpSpPr>
      <p:grpSpPr>
        <a:xfrm>
          <a:off x="0" y="0"/>
          <a:ext cx="0" cy="0"/>
          <a:chOff x="0" y="0"/>
          <a:chExt cx="0" cy="0"/>
        </a:xfrm>
      </p:grpSpPr>
      <p:sp>
        <p:nvSpPr>
          <p:cNvPr id="30" name="Google Shape;3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1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gelijking" type="twoTxTwoObj">
  <p:cSld name="TWO_OBJECTS_WITH_TEXT">
    <p:spTree>
      <p:nvGrpSpPr>
        <p:cNvPr id="36" name="Shape 36"/>
        <p:cNvGrpSpPr/>
        <p:nvPr/>
      </p:nvGrpSpPr>
      <p:grpSpPr>
        <a:xfrm>
          <a:off x="0" y="0"/>
          <a:ext cx="0" cy="0"/>
          <a:chOff x="0" y="0"/>
          <a:chExt cx="0" cy="0"/>
        </a:xfrm>
      </p:grpSpPr>
      <p:sp>
        <p:nvSpPr>
          <p:cNvPr id="37" name="Google Shape;37;p1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12"/>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1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12"/>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lleen titel" type="titleOnly">
  <p:cSld name="TITLE_ONLY">
    <p:spTree>
      <p:nvGrpSpPr>
        <p:cNvPr id="45" name="Shape 45"/>
        <p:cNvGrpSpPr/>
        <p:nvPr/>
      </p:nvGrpSpPr>
      <p:grpSpPr>
        <a:xfrm>
          <a:off x="0" y="0"/>
          <a:ext cx="0" cy="0"/>
          <a:chOff x="0" y="0"/>
          <a:chExt cx="0" cy="0"/>
        </a:xfrm>
      </p:grpSpPr>
      <p:sp>
        <p:nvSpPr>
          <p:cNvPr id="46" name="Google Shape;46;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g" type="blank">
  <p:cSld name="BLANK">
    <p:spTree>
      <p:nvGrpSpPr>
        <p:cNvPr id="50" name="Shape 50"/>
        <p:cNvGrpSpPr/>
        <p:nvPr/>
      </p:nvGrpSpPr>
      <p:grpSpPr>
        <a:xfrm>
          <a:off x="0" y="0"/>
          <a:ext cx="0" cy="0"/>
          <a:chOff x="0" y="0"/>
          <a:chExt cx="0" cy="0"/>
        </a:xfrm>
      </p:grpSpPr>
      <p:sp>
        <p:nvSpPr>
          <p:cNvPr id="51" name="Google Shape;5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houd met bijschrift" type="objTx">
  <p:cSld name="OBJECT_WITH_CAPTION_TEXT">
    <p:spTree>
      <p:nvGrpSpPr>
        <p:cNvPr id="54" name="Shape 54"/>
        <p:cNvGrpSpPr/>
        <p:nvPr/>
      </p:nvGrpSpPr>
      <p:grpSpPr>
        <a:xfrm>
          <a:off x="0" y="0"/>
          <a:ext cx="0" cy="0"/>
          <a:chOff x="0" y="0"/>
          <a:chExt cx="0" cy="0"/>
        </a:xfrm>
      </p:grpSpPr>
      <p:sp>
        <p:nvSpPr>
          <p:cNvPr id="55" name="Google Shape;55;p1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5"/>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15"/>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fbeelding met bijschrift" type="picTx">
  <p:cSld name="PICTURE_WITH_CAPTION_TEXT">
    <p:spTree>
      <p:nvGrpSpPr>
        <p:cNvPr id="61" name="Shape 61"/>
        <p:cNvGrpSpPr/>
        <p:nvPr/>
      </p:nvGrpSpPr>
      <p:grpSpPr>
        <a:xfrm>
          <a:off x="0" y="0"/>
          <a:ext cx="0" cy="0"/>
          <a:chOff x="0" y="0"/>
          <a:chExt cx="0" cy="0"/>
        </a:xfrm>
      </p:grpSpPr>
      <p:sp>
        <p:nvSpPr>
          <p:cNvPr id="62" name="Google Shape;62;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6"/>
          <p:cNvSpPr/>
          <p:nvPr>
            <p:ph idx="2" type="pic"/>
          </p:nvPr>
        </p:nvSpPr>
        <p:spPr>
          <a:xfrm>
            <a:off x="5183188" y="987425"/>
            <a:ext cx="6172200" cy="4873625"/>
          </a:xfrm>
          <a:prstGeom prst="rect">
            <a:avLst/>
          </a:prstGeom>
          <a:noFill/>
          <a:ln>
            <a:noFill/>
          </a:ln>
        </p:spPr>
      </p:sp>
      <p:sp>
        <p:nvSpPr>
          <p:cNvPr id="64" name="Google Shape;64;p1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l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9pPr>
          </a:lstStyle>
          <a:p/>
        </p:txBody>
      </p:sp>
      <p:sp>
        <p:nvSpPr>
          <p:cNvPr id="9" name="Google Shape;9;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chemeClr val="lt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Calibri"/>
                <a:ea typeface="Calibri"/>
                <a:cs typeface="Calibri"/>
                <a:sym typeface="Calibri"/>
              </a:defRPr>
            </a:lvl9pPr>
          </a:lstStyle>
          <a:p/>
        </p:txBody>
      </p:sp>
      <p:sp>
        <p:nvSpPr>
          <p:cNvPr id="10" name="Google Shape;10;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nl-BE"/>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5543675" y="5868325"/>
            <a:ext cx="6420600" cy="653100"/>
          </a:xfrm>
          <a:prstGeom prst="rect">
            <a:avLst/>
          </a:prstGeom>
          <a:noFill/>
          <a:ln>
            <a:noFill/>
          </a:ln>
        </p:spPr>
        <p:txBody>
          <a:bodyPr anchorCtr="0" anchor="b" bIns="45700" lIns="91425" spcFirstLastPara="1" rIns="91425" wrap="square" tIns="45700">
            <a:noAutofit/>
          </a:bodyPr>
          <a:lstStyle/>
          <a:p>
            <a:pPr indent="0" lvl="0" marL="0" rtl="0" algn="r">
              <a:lnSpc>
                <a:spcPct val="90000"/>
              </a:lnSpc>
              <a:spcBef>
                <a:spcPts val="0"/>
              </a:spcBef>
              <a:spcAft>
                <a:spcPts val="0"/>
              </a:spcAft>
              <a:buClr>
                <a:srgbClr val="FFFFFF"/>
              </a:buClr>
              <a:buSzPts val="4400"/>
              <a:buFont typeface="Quattrocento Sans"/>
              <a:buNone/>
            </a:pPr>
            <a:r>
              <a:rPr b="1" lang="nl-BE" sz="3900">
                <a:solidFill>
                  <a:srgbClr val="FFFFFF"/>
                </a:solidFill>
                <a:latin typeface="Quattrocento Sans"/>
                <a:ea typeface="Quattrocento Sans"/>
                <a:cs typeface="Quattrocento Sans"/>
                <a:sym typeface="Quattrocento Sans"/>
              </a:rPr>
              <a:t>Wouter De Moyer</a:t>
            </a:r>
            <a:endParaRPr b="1" sz="11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g3b03fb0849e_0_31"/>
          <p:cNvSpPr txBox="1"/>
          <p:nvPr>
            <p:ph type="ctrTitle"/>
          </p:nvPr>
        </p:nvSpPr>
        <p:spPr>
          <a:xfrm>
            <a:off x="105740" y="1630380"/>
            <a:ext cx="12192000" cy="1633500"/>
          </a:xfrm>
          <a:prstGeom prst="rect">
            <a:avLst/>
          </a:prstGeom>
          <a:noFill/>
          <a:ln>
            <a:noFill/>
          </a:ln>
        </p:spPr>
        <p:txBody>
          <a:bodyPr anchorCtr="0" anchor="b" bIns="45700" lIns="91425" spcFirstLastPara="1" rIns="91425" wrap="square" tIns="45700">
            <a:noAutofit/>
          </a:bodyPr>
          <a:lstStyle/>
          <a:p>
            <a:pPr indent="0" lvl="0" marL="0" marR="0" rtl="0" algn="ctr">
              <a:lnSpc>
                <a:spcPct val="115000"/>
              </a:lnSpc>
              <a:spcBef>
                <a:spcPts val="1200"/>
              </a:spcBef>
              <a:spcAft>
                <a:spcPts val="0"/>
              </a:spcAft>
              <a:buClr>
                <a:schemeClr val="dk1"/>
              </a:buClr>
              <a:buSzPts val="1100"/>
              <a:buFont typeface="Arial"/>
              <a:buNone/>
            </a:pPr>
            <a:r>
              <a:rPr b="1" lang="nl-BE" sz="8000">
                <a:solidFill>
                  <a:srgbClr val="FFFFFF"/>
                </a:solidFill>
                <a:latin typeface="Quattrocento Sans"/>
                <a:ea typeface="Quattrocento Sans"/>
                <a:cs typeface="Quattrocento Sans"/>
                <a:sym typeface="Quattrocento Sans"/>
              </a:rPr>
              <a:t>Het is al volbracht!</a:t>
            </a:r>
            <a:endParaRPr b="1" sz="8000">
              <a:solidFill>
                <a:srgbClr val="FFFFFF"/>
              </a:solidFill>
              <a:latin typeface="Quattrocento Sans"/>
              <a:ea typeface="Quattrocento Sans"/>
              <a:cs typeface="Quattrocento Sans"/>
              <a:sym typeface="Quattrocento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g3b03fb0849e_0_35"/>
          <p:cNvSpPr txBox="1"/>
          <p:nvPr>
            <p:ph type="ctrTitle"/>
          </p:nvPr>
        </p:nvSpPr>
        <p:spPr>
          <a:xfrm>
            <a:off x="5543675" y="92425"/>
            <a:ext cx="6420600" cy="653100"/>
          </a:xfrm>
          <a:prstGeom prst="rect">
            <a:avLst/>
          </a:prstGeom>
          <a:noFill/>
          <a:ln>
            <a:noFill/>
          </a:ln>
        </p:spPr>
        <p:txBody>
          <a:bodyPr anchorCtr="0" anchor="b" bIns="45700" lIns="91425" spcFirstLastPara="1" rIns="91425" wrap="square" tIns="45700">
            <a:noAutofit/>
          </a:bodyPr>
          <a:lstStyle/>
          <a:p>
            <a:pPr indent="0" lvl="0" marL="0" rtl="0" algn="r">
              <a:lnSpc>
                <a:spcPct val="90000"/>
              </a:lnSpc>
              <a:spcBef>
                <a:spcPts val="0"/>
              </a:spcBef>
              <a:spcAft>
                <a:spcPts val="0"/>
              </a:spcAft>
              <a:buClr>
                <a:srgbClr val="FFFFFF"/>
              </a:buClr>
              <a:buSzPts val="4400"/>
              <a:buFont typeface="Quattrocento Sans"/>
              <a:buNone/>
            </a:pPr>
            <a:r>
              <a:rPr b="1" lang="nl-BE" sz="3900">
                <a:solidFill>
                  <a:srgbClr val="FFFFFF"/>
                </a:solidFill>
                <a:latin typeface="Quattrocento Sans"/>
                <a:ea typeface="Quattrocento Sans"/>
                <a:cs typeface="Quattrocento Sans"/>
                <a:sym typeface="Quattrocento Sans"/>
              </a:rPr>
              <a:t>Johannes 3: 16</a:t>
            </a:r>
            <a:endParaRPr b="1" sz="3900">
              <a:solidFill>
                <a:srgbClr val="FFFFFF"/>
              </a:solidFill>
              <a:latin typeface="Quattrocento Sans"/>
              <a:ea typeface="Quattrocento Sans"/>
              <a:cs typeface="Quattrocento Sans"/>
              <a:sym typeface="Quattrocento Sans"/>
            </a:endParaRPr>
          </a:p>
        </p:txBody>
      </p:sp>
      <p:sp>
        <p:nvSpPr>
          <p:cNvPr id="139" name="Google Shape;139;g3b03fb0849e_0_35"/>
          <p:cNvSpPr txBox="1"/>
          <p:nvPr>
            <p:ph idx="1" type="subTitle"/>
          </p:nvPr>
        </p:nvSpPr>
        <p:spPr>
          <a:xfrm>
            <a:off x="211475" y="936550"/>
            <a:ext cx="11752800" cy="5815800"/>
          </a:xfrm>
          <a:prstGeom prst="rect">
            <a:avLst/>
          </a:prstGeom>
          <a:noFill/>
          <a:ln>
            <a:noFill/>
          </a:ln>
        </p:spPr>
        <p:txBody>
          <a:bodyPr anchorCtr="0" anchor="t" bIns="45700" lIns="91425" spcFirstLastPara="1" rIns="91425" wrap="square" tIns="45700">
            <a:normAutofit/>
          </a:bodyPr>
          <a:lstStyle/>
          <a:p>
            <a:pPr indent="0" lvl="0" marL="0" rtl="0" algn="just">
              <a:lnSpc>
                <a:spcPct val="115000"/>
              </a:lnSpc>
              <a:spcBef>
                <a:spcPts val="1200"/>
              </a:spcBef>
              <a:spcAft>
                <a:spcPts val="0"/>
              </a:spcAft>
              <a:buClr>
                <a:schemeClr val="dk1"/>
              </a:buClr>
              <a:buSzPts val="1100"/>
              <a:buNone/>
            </a:pPr>
            <a:r>
              <a:rPr lang="nl-BE" sz="3100">
                <a:solidFill>
                  <a:srgbClr val="FFFFFF"/>
                </a:solidFill>
                <a:latin typeface="Quattrocento Sans"/>
                <a:ea typeface="Quattrocento Sans"/>
                <a:cs typeface="Quattrocento Sans"/>
                <a:sym typeface="Quattrocento Sans"/>
              </a:rPr>
              <a:t>'W</a:t>
            </a:r>
            <a:r>
              <a:rPr lang="nl-BE" sz="3100">
                <a:solidFill>
                  <a:srgbClr val="FFFFFF"/>
                </a:solidFill>
                <a:latin typeface="Quattrocento Sans"/>
                <a:ea typeface="Quattrocento Sans"/>
                <a:cs typeface="Quattrocento Sans"/>
                <a:sym typeface="Quattrocento Sans"/>
              </a:rPr>
              <a:t>ant zo lief heeft God de wereld gehad, dat Hij Zijn eniggeboren Zoon gegeven heeft, opdat </a:t>
            </a:r>
            <a:r>
              <a:rPr b="1" lang="nl-BE" sz="3100" u="sng">
                <a:solidFill>
                  <a:srgbClr val="FFFFFF"/>
                </a:solidFill>
                <a:latin typeface="Quattrocento Sans"/>
                <a:ea typeface="Quattrocento Sans"/>
                <a:cs typeface="Quattrocento Sans"/>
                <a:sym typeface="Quattrocento Sans"/>
              </a:rPr>
              <a:t>ieder die in Hem gelooft</a:t>
            </a:r>
            <a:r>
              <a:rPr lang="nl-BE" sz="3100">
                <a:solidFill>
                  <a:srgbClr val="FFFFFF"/>
                </a:solidFill>
                <a:latin typeface="Quattrocento Sans"/>
                <a:ea typeface="Quattrocento Sans"/>
                <a:cs typeface="Quattrocento Sans"/>
                <a:sym typeface="Quattrocento Sans"/>
              </a:rPr>
              <a:t>, niet verloren gaat, maar eeuwig leven heeft.’</a:t>
            </a:r>
            <a:endParaRPr sz="3100">
              <a:solidFill>
                <a:srgbClr val="FFFFFF"/>
              </a:solidFill>
              <a:latin typeface="Quattrocento Sans"/>
              <a:ea typeface="Quattrocento Sans"/>
              <a:cs typeface="Quattrocento Sans"/>
              <a:sym typeface="Quattrocento Sans"/>
            </a:endParaRPr>
          </a:p>
          <a:p>
            <a:pPr indent="0" lvl="0" marL="0" rtl="0" algn="just">
              <a:lnSpc>
                <a:spcPct val="115000"/>
              </a:lnSpc>
              <a:spcBef>
                <a:spcPts val="1200"/>
              </a:spcBef>
              <a:spcAft>
                <a:spcPts val="0"/>
              </a:spcAft>
              <a:buClr>
                <a:schemeClr val="dk1"/>
              </a:buClr>
              <a:buSzPts val="1100"/>
              <a:buNone/>
            </a:pPr>
            <a:r>
              <a:t/>
            </a:r>
            <a:endParaRPr sz="3100">
              <a:solidFill>
                <a:srgbClr val="FFFFFF"/>
              </a:solidFill>
              <a:latin typeface="Quattrocento Sans"/>
              <a:ea typeface="Quattrocento Sans"/>
              <a:cs typeface="Quattrocento Sans"/>
              <a:sym typeface="Quattrocento Sans"/>
            </a:endParaRPr>
          </a:p>
          <a:p>
            <a:pPr indent="0" lvl="0" marL="0" rtl="0" algn="just">
              <a:lnSpc>
                <a:spcPct val="115000"/>
              </a:lnSpc>
              <a:spcBef>
                <a:spcPts val="1200"/>
              </a:spcBef>
              <a:spcAft>
                <a:spcPts val="1200"/>
              </a:spcAft>
              <a:buClr>
                <a:schemeClr val="dk1"/>
              </a:buClr>
              <a:buSzPts val="1100"/>
              <a:buNone/>
            </a:pPr>
            <a:r>
              <a:t/>
            </a:r>
            <a:endParaRPr sz="3100">
              <a:solidFill>
                <a:srgbClr val="FFFFFF"/>
              </a:solidFill>
              <a:latin typeface="Quattrocento Sans"/>
              <a:ea typeface="Quattrocento Sans"/>
              <a:cs typeface="Quattrocento Sans"/>
              <a:sym typeface="Quattrocento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g390d9323f02_0_6"/>
          <p:cNvSpPr txBox="1"/>
          <p:nvPr>
            <p:ph type="ctrTitle"/>
          </p:nvPr>
        </p:nvSpPr>
        <p:spPr>
          <a:xfrm>
            <a:off x="5543675" y="92425"/>
            <a:ext cx="6420600" cy="653100"/>
          </a:xfrm>
          <a:prstGeom prst="rect">
            <a:avLst/>
          </a:prstGeom>
          <a:noFill/>
          <a:ln>
            <a:noFill/>
          </a:ln>
        </p:spPr>
        <p:txBody>
          <a:bodyPr anchorCtr="0" anchor="b" bIns="45700" lIns="91425" spcFirstLastPara="1" rIns="91425" wrap="square" tIns="45700">
            <a:noAutofit/>
          </a:bodyPr>
          <a:lstStyle/>
          <a:p>
            <a:pPr indent="0" lvl="0" marL="0" rtl="0" algn="r">
              <a:lnSpc>
                <a:spcPct val="90000"/>
              </a:lnSpc>
              <a:spcBef>
                <a:spcPts val="0"/>
              </a:spcBef>
              <a:spcAft>
                <a:spcPts val="0"/>
              </a:spcAft>
              <a:buClr>
                <a:srgbClr val="FFFFFF"/>
              </a:buClr>
              <a:buSzPts val="4400"/>
              <a:buFont typeface="Quattrocento Sans"/>
              <a:buNone/>
            </a:pPr>
            <a:r>
              <a:rPr b="1" lang="nl-BE" sz="3900">
                <a:solidFill>
                  <a:srgbClr val="FFFFFF"/>
                </a:solidFill>
                <a:latin typeface="Quattrocento Sans"/>
                <a:ea typeface="Quattrocento Sans"/>
                <a:cs typeface="Quattrocento Sans"/>
                <a:sym typeface="Quattrocento Sans"/>
              </a:rPr>
              <a:t>Lukas 10: 25-28</a:t>
            </a:r>
            <a:endParaRPr b="1" sz="3900">
              <a:solidFill>
                <a:srgbClr val="FFFFFF"/>
              </a:solidFill>
              <a:latin typeface="Quattrocento Sans"/>
              <a:ea typeface="Quattrocento Sans"/>
              <a:cs typeface="Quattrocento Sans"/>
              <a:sym typeface="Quattrocento Sans"/>
            </a:endParaRPr>
          </a:p>
        </p:txBody>
      </p:sp>
      <p:sp>
        <p:nvSpPr>
          <p:cNvPr id="90" name="Google Shape;90;g390d9323f02_0_6"/>
          <p:cNvSpPr txBox="1"/>
          <p:nvPr>
            <p:ph idx="1" type="subTitle"/>
          </p:nvPr>
        </p:nvSpPr>
        <p:spPr>
          <a:xfrm>
            <a:off x="211475" y="936550"/>
            <a:ext cx="11752800" cy="5815800"/>
          </a:xfrm>
          <a:prstGeom prst="rect">
            <a:avLst/>
          </a:prstGeom>
          <a:noFill/>
          <a:ln>
            <a:noFill/>
          </a:ln>
        </p:spPr>
        <p:txBody>
          <a:bodyPr anchorCtr="0" anchor="t" bIns="45700" lIns="91425" spcFirstLastPara="1" rIns="91425" wrap="square" tIns="45700">
            <a:normAutofit/>
          </a:bodyPr>
          <a:lstStyle/>
          <a:p>
            <a:pPr indent="0" lvl="0" marL="0" rtl="0" algn="just">
              <a:lnSpc>
                <a:spcPct val="115000"/>
              </a:lnSpc>
              <a:spcBef>
                <a:spcPts val="1200"/>
              </a:spcBef>
              <a:spcAft>
                <a:spcPts val="0"/>
              </a:spcAft>
              <a:buClr>
                <a:schemeClr val="dk1"/>
              </a:buClr>
              <a:buSzPts val="1100"/>
              <a:buNone/>
            </a:pPr>
            <a:r>
              <a:rPr lang="nl-BE" sz="3100">
                <a:solidFill>
                  <a:srgbClr val="FFFFFF"/>
                </a:solidFill>
                <a:latin typeface="Quattrocento Sans"/>
                <a:ea typeface="Quattrocento Sans"/>
                <a:cs typeface="Quattrocento Sans"/>
                <a:sym typeface="Quattrocento Sans"/>
              </a:rPr>
              <a:t>'En zie, een wetgeleerde stond op om Hem te verzoeken, en zei: Meester, wat moet ik doen om het eeuwige leven te beërven? En Hij zei tegen hem: Wat staat er in de Wet geschreven? Wat leest u daar? Hij antwoordde en zei: U zult de Heere, uw God, liefhebben met heel uw hart, met heel uw ziel, met heel uw kracht en met heel uw verstand, en uw naaste als uzelf. Hij zei tegen hem: U hebt juist geantwoord. Doe dat en u zult leven. '</a:t>
            </a:r>
            <a:endParaRPr sz="3100">
              <a:solidFill>
                <a:srgbClr val="FFFFFF"/>
              </a:solidFill>
              <a:latin typeface="Quattrocento Sans"/>
              <a:ea typeface="Quattrocento Sans"/>
              <a:cs typeface="Quattrocento Sans"/>
              <a:sym typeface="Quattrocento Sans"/>
            </a:endParaRPr>
          </a:p>
          <a:p>
            <a:pPr indent="0" lvl="0" marL="0" rtl="0" algn="just">
              <a:lnSpc>
                <a:spcPct val="115000"/>
              </a:lnSpc>
              <a:spcBef>
                <a:spcPts val="1200"/>
              </a:spcBef>
              <a:spcAft>
                <a:spcPts val="1200"/>
              </a:spcAft>
              <a:buClr>
                <a:schemeClr val="dk1"/>
              </a:buClr>
              <a:buSzPts val="1100"/>
              <a:buNone/>
            </a:pPr>
            <a:r>
              <a:t/>
            </a:r>
            <a:endParaRPr sz="3100">
              <a:solidFill>
                <a:srgbClr val="FFFFFF"/>
              </a:solidFill>
              <a:latin typeface="Quattrocento Sans"/>
              <a:ea typeface="Quattrocento Sans"/>
              <a:cs typeface="Quattrocento Sans"/>
              <a:sym typeface="Quattrocento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g3b03fb0849e_0_1"/>
          <p:cNvSpPr txBox="1"/>
          <p:nvPr>
            <p:ph type="ctrTitle"/>
          </p:nvPr>
        </p:nvSpPr>
        <p:spPr>
          <a:xfrm>
            <a:off x="5543675" y="92425"/>
            <a:ext cx="6420600" cy="653100"/>
          </a:xfrm>
          <a:prstGeom prst="rect">
            <a:avLst/>
          </a:prstGeom>
          <a:noFill/>
          <a:ln>
            <a:noFill/>
          </a:ln>
        </p:spPr>
        <p:txBody>
          <a:bodyPr anchorCtr="0" anchor="b" bIns="45700" lIns="91425" spcFirstLastPara="1" rIns="91425" wrap="square" tIns="45700">
            <a:noAutofit/>
          </a:bodyPr>
          <a:lstStyle/>
          <a:p>
            <a:pPr indent="0" lvl="0" marL="0" rtl="0" algn="r">
              <a:lnSpc>
                <a:spcPct val="90000"/>
              </a:lnSpc>
              <a:spcBef>
                <a:spcPts val="0"/>
              </a:spcBef>
              <a:spcAft>
                <a:spcPts val="0"/>
              </a:spcAft>
              <a:buClr>
                <a:srgbClr val="FFFFFF"/>
              </a:buClr>
              <a:buSzPts val="4400"/>
              <a:buFont typeface="Quattrocento Sans"/>
              <a:buNone/>
            </a:pPr>
            <a:r>
              <a:rPr b="1" lang="nl-BE" sz="3900">
                <a:solidFill>
                  <a:srgbClr val="FFFFFF"/>
                </a:solidFill>
                <a:latin typeface="Quattrocento Sans"/>
                <a:ea typeface="Quattrocento Sans"/>
                <a:cs typeface="Quattrocento Sans"/>
                <a:sym typeface="Quattrocento Sans"/>
              </a:rPr>
              <a:t>Lukas 10: 25-28</a:t>
            </a:r>
            <a:endParaRPr b="1" sz="3900">
              <a:solidFill>
                <a:srgbClr val="FFFFFF"/>
              </a:solidFill>
              <a:latin typeface="Quattrocento Sans"/>
              <a:ea typeface="Quattrocento Sans"/>
              <a:cs typeface="Quattrocento Sans"/>
              <a:sym typeface="Quattrocento Sans"/>
            </a:endParaRPr>
          </a:p>
        </p:txBody>
      </p:sp>
      <p:sp>
        <p:nvSpPr>
          <p:cNvPr id="96" name="Google Shape;96;g3b03fb0849e_0_1"/>
          <p:cNvSpPr txBox="1"/>
          <p:nvPr>
            <p:ph idx="1" type="subTitle"/>
          </p:nvPr>
        </p:nvSpPr>
        <p:spPr>
          <a:xfrm>
            <a:off x="211475" y="936550"/>
            <a:ext cx="11752800" cy="5815800"/>
          </a:xfrm>
          <a:prstGeom prst="rect">
            <a:avLst/>
          </a:prstGeom>
          <a:noFill/>
          <a:ln>
            <a:noFill/>
          </a:ln>
        </p:spPr>
        <p:txBody>
          <a:bodyPr anchorCtr="0" anchor="t" bIns="45700" lIns="91425" spcFirstLastPara="1" rIns="91425" wrap="square" tIns="45700">
            <a:normAutofit/>
          </a:bodyPr>
          <a:lstStyle/>
          <a:p>
            <a:pPr indent="0" lvl="0" marL="0" rtl="0" algn="just">
              <a:lnSpc>
                <a:spcPct val="115000"/>
              </a:lnSpc>
              <a:spcBef>
                <a:spcPts val="1200"/>
              </a:spcBef>
              <a:spcAft>
                <a:spcPts val="0"/>
              </a:spcAft>
              <a:buClr>
                <a:schemeClr val="dk1"/>
              </a:buClr>
              <a:buSzPts val="1100"/>
              <a:buNone/>
            </a:pPr>
            <a:r>
              <a:rPr lang="nl-BE" sz="3100">
                <a:solidFill>
                  <a:srgbClr val="FFFFFF"/>
                </a:solidFill>
                <a:latin typeface="Quattrocento Sans"/>
                <a:ea typeface="Quattrocento Sans"/>
                <a:cs typeface="Quattrocento Sans"/>
                <a:sym typeface="Quattrocento Sans"/>
              </a:rPr>
              <a:t>'En zie, een wetgeleerde stond op om Hem te verzoeken, en zei: </a:t>
            </a:r>
            <a:r>
              <a:rPr b="1" lang="nl-BE" sz="3100" u="sng">
                <a:solidFill>
                  <a:srgbClr val="FFFFFF"/>
                </a:solidFill>
                <a:latin typeface="Quattrocento Sans"/>
                <a:ea typeface="Quattrocento Sans"/>
                <a:cs typeface="Quattrocento Sans"/>
                <a:sym typeface="Quattrocento Sans"/>
              </a:rPr>
              <a:t>Meester, wat moet ik doen om het eeuwige leven te beërven?</a:t>
            </a:r>
            <a:r>
              <a:rPr lang="nl-BE" sz="3100">
                <a:solidFill>
                  <a:srgbClr val="FFFFFF"/>
                </a:solidFill>
                <a:latin typeface="Quattrocento Sans"/>
                <a:ea typeface="Quattrocento Sans"/>
                <a:cs typeface="Quattrocento Sans"/>
                <a:sym typeface="Quattrocento Sans"/>
              </a:rPr>
              <a:t> En Hij zei tegen hem: Wat staat er in de Wet geschreven? Wat leest u daar? Hij antwoordde en zei: U zult de Heere, uw God, liefhebben met heel uw hart, met heel uw ziel, met heel uw kracht en met heel uw verstand, en uw naaste als uzelf. Hij zei tegen hem: U hebt juist geantwoord. Doe dat en u zult leven. '</a:t>
            </a:r>
            <a:endParaRPr sz="3100">
              <a:solidFill>
                <a:srgbClr val="FFFFFF"/>
              </a:solidFill>
              <a:latin typeface="Quattrocento Sans"/>
              <a:ea typeface="Quattrocento Sans"/>
              <a:cs typeface="Quattrocento Sans"/>
              <a:sym typeface="Quattrocento Sans"/>
            </a:endParaRPr>
          </a:p>
          <a:p>
            <a:pPr indent="0" lvl="0" marL="0" rtl="0" algn="just">
              <a:lnSpc>
                <a:spcPct val="115000"/>
              </a:lnSpc>
              <a:spcBef>
                <a:spcPts val="1200"/>
              </a:spcBef>
              <a:spcAft>
                <a:spcPts val="1200"/>
              </a:spcAft>
              <a:buClr>
                <a:schemeClr val="dk1"/>
              </a:buClr>
              <a:buSzPts val="1100"/>
              <a:buNone/>
            </a:pPr>
            <a:r>
              <a:t/>
            </a:r>
            <a:endParaRPr sz="3100">
              <a:solidFill>
                <a:srgbClr val="FFFFFF"/>
              </a:solidFill>
              <a:latin typeface="Quattrocento Sans"/>
              <a:ea typeface="Quattrocento Sans"/>
              <a:cs typeface="Quattrocento Sans"/>
              <a:sym typeface="Quattrocento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g385e5e76bd5_0_3"/>
          <p:cNvSpPr txBox="1"/>
          <p:nvPr>
            <p:ph type="ctrTitle"/>
          </p:nvPr>
        </p:nvSpPr>
        <p:spPr>
          <a:xfrm>
            <a:off x="105740" y="1630380"/>
            <a:ext cx="12192000" cy="1633500"/>
          </a:xfrm>
          <a:prstGeom prst="rect">
            <a:avLst/>
          </a:prstGeom>
          <a:noFill/>
          <a:ln>
            <a:noFill/>
          </a:ln>
        </p:spPr>
        <p:txBody>
          <a:bodyPr anchorCtr="0" anchor="b" bIns="45700" lIns="91425" spcFirstLastPara="1" rIns="91425" wrap="square" tIns="45700">
            <a:noAutofit/>
          </a:bodyPr>
          <a:lstStyle/>
          <a:p>
            <a:pPr indent="0" lvl="0" marL="0" marR="0" rtl="0" algn="ctr">
              <a:lnSpc>
                <a:spcPct val="115000"/>
              </a:lnSpc>
              <a:spcBef>
                <a:spcPts val="1200"/>
              </a:spcBef>
              <a:spcAft>
                <a:spcPts val="0"/>
              </a:spcAft>
              <a:buClr>
                <a:schemeClr val="dk1"/>
              </a:buClr>
              <a:buSzPts val="1100"/>
              <a:buFont typeface="Arial"/>
              <a:buNone/>
            </a:pPr>
            <a:r>
              <a:rPr lang="nl-BE" sz="10000">
                <a:solidFill>
                  <a:srgbClr val="FFFFFF"/>
                </a:solidFill>
                <a:latin typeface="Quattrocento Sans"/>
                <a:ea typeface="Quattrocento Sans"/>
                <a:cs typeface="Quattrocento Sans"/>
                <a:sym typeface="Quattrocento Sans"/>
              </a:rPr>
              <a:t>Wat moet </a:t>
            </a:r>
            <a:r>
              <a:rPr lang="nl-BE" sz="10000" u="sng">
                <a:solidFill>
                  <a:srgbClr val="FFFFFF"/>
                </a:solidFill>
                <a:latin typeface="Quattrocento Sans"/>
                <a:ea typeface="Quattrocento Sans"/>
                <a:cs typeface="Quattrocento Sans"/>
                <a:sym typeface="Quattrocento Sans"/>
              </a:rPr>
              <a:t>ik doen</a:t>
            </a:r>
            <a:r>
              <a:rPr lang="nl-BE" sz="10000">
                <a:solidFill>
                  <a:srgbClr val="FFFFFF"/>
                </a:solidFill>
                <a:latin typeface="Quattrocento Sans"/>
                <a:ea typeface="Quattrocento Sans"/>
                <a:cs typeface="Quattrocento Sans"/>
                <a:sym typeface="Quattrocento Sans"/>
              </a:rPr>
              <a:t>?</a:t>
            </a:r>
            <a:endParaRPr sz="10000">
              <a:solidFill>
                <a:srgbClr val="FFFFFF"/>
              </a:solidFill>
              <a:latin typeface="Quattrocento Sans"/>
              <a:ea typeface="Quattrocento Sans"/>
              <a:cs typeface="Quattrocento Sans"/>
              <a:sym typeface="Quattrocento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g3b03fb0849e_0_6"/>
          <p:cNvSpPr txBox="1"/>
          <p:nvPr>
            <p:ph type="ctrTitle"/>
          </p:nvPr>
        </p:nvSpPr>
        <p:spPr>
          <a:xfrm>
            <a:off x="0" y="3382650"/>
            <a:ext cx="12192000" cy="1633500"/>
          </a:xfrm>
          <a:prstGeom prst="rect">
            <a:avLst/>
          </a:prstGeom>
          <a:noFill/>
          <a:ln>
            <a:noFill/>
          </a:ln>
        </p:spPr>
        <p:txBody>
          <a:bodyPr anchorCtr="0" anchor="b" bIns="45700" lIns="91425" spcFirstLastPara="1" rIns="91425" wrap="square" tIns="45700">
            <a:noAutofit/>
          </a:bodyPr>
          <a:lstStyle/>
          <a:p>
            <a:pPr indent="0" lvl="0" marL="0" marR="0" rtl="0" algn="ctr">
              <a:lnSpc>
                <a:spcPct val="115000"/>
              </a:lnSpc>
              <a:spcBef>
                <a:spcPts val="1200"/>
              </a:spcBef>
              <a:spcAft>
                <a:spcPts val="0"/>
              </a:spcAft>
              <a:buClr>
                <a:schemeClr val="dk1"/>
              </a:buClr>
              <a:buSzPts val="1100"/>
              <a:buFont typeface="Arial"/>
              <a:buNone/>
            </a:pPr>
            <a:r>
              <a:rPr lang="nl-BE" sz="10000">
                <a:solidFill>
                  <a:srgbClr val="FFFFFF"/>
                </a:solidFill>
                <a:latin typeface="Quattrocento Sans"/>
                <a:ea typeface="Quattrocento Sans"/>
                <a:cs typeface="Quattrocento Sans"/>
                <a:sym typeface="Quattrocento Sans"/>
              </a:rPr>
              <a:t>Wat moet </a:t>
            </a:r>
            <a:r>
              <a:rPr lang="nl-BE" sz="10000" u="sng">
                <a:solidFill>
                  <a:srgbClr val="FFFFFF"/>
                </a:solidFill>
                <a:latin typeface="Quattrocento Sans"/>
                <a:ea typeface="Quattrocento Sans"/>
                <a:cs typeface="Quattrocento Sans"/>
                <a:sym typeface="Quattrocento Sans"/>
              </a:rPr>
              <a:t>ik doen</a:t>
            </a:r>
            <a:r>
              <a:rPr lang="nl-BE" sz="10000">
                <a:solidFill>
                  <a:srgbClr val="FFFFFF"/>
                </a:solidFill>
                <a:latin typeface="Quattrocento Sans"/>
                <a:ea typeface="Quattrocento Sans"/>
                <a:cs typeface="Quattrocento Sans"/>
                <a:sym typeface="Quattrocento Sans"/>
              </a:rPr>
              <a:t>,</a:t>
            </a:r>
            <a:r>
              <a:rPr lang="nl-BE" sz="10000" u="sng">
                <a:solidFill>
                  <a:srgbClr val="FFFFFF"/>
                </a:solidFill>
                <a:latin typeface="Quattrocento Sans"/>
                <a:ea typeface="Quattrocento Sans"/>
                <a:cs typeface="Quattrocento Sans"/>
                <a:sym typeface="Quattrocento Sans"/>
              </a:rPr>
              <a:t> </a:t>
            </a:r>
            <a:r>
              <a:rPr lang="nl-BE" sz="10000">
                <a:solidFill>
                  <a:srgbClr val="FFFFFF"/>
                </a:solidFill>
                <a:latin typeface="Quattrocento Sans"/>
                <a:ea typeface="Quattrocento Sans"/>
                <a:cs typeface="Quattrocento Sans"/>
                <a:sym typeface="Quattrocento Sans"/>
              </a:rPr>
              <a:t>om iets </a:t>
            </a:r>
            <a:r>
              <a:rPr lang="nl-BE" sz="10000" u="sng">
                <a:solidFill>
                  <a:srgbClr val="FFFFFF"/>
                </a:solidFill>
                <a:latin typeface="Quattrocento Sans"/>
                <a:ea typeface="Quattrocento Sans"/>
                <a:cs typeface="Quattrocento Sans"/>
                <a:sym typeface="Quattrocento Sans"/>
              </a:rPr>
              <a:t>te ontvangen</a:t>
            </a:r>
            <a:r>
              <a:rPr lang="nl-BE" sz="10000">
                <a:solidFill>
                  <a:srgbClr val="FFFFFF"/>
                </a:solidFill>
                <a:latin typeface="Quattrocento Sans"/>
                <a:ea typeface="Quattrocento Sans"/>
                <a:cs typeface="Quattrocento Sans"/>
                <a:sym typeface="Quattrocento Sans"/>
              </a:rPr>
              <a:t>?</a:t>
            </a:r>
            <a:endParaRPr sz="10000">
              <a:solidFill>
                <a:srgbClr val="FFFFFF"/>
              </a:solidFill>
              <a:latin typeface="Quattrocento Sans"/>
              <a:ea typeface="Quattrocento Sans"/>
              <a:cs typeface="Quattrocento Sans"/>
              <a:sym typeface="Quattrocento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g3b03fb0849e_0_10"/>
          <p:cNvSpPr txBox="1"/>
          <p:nvPr>
            <p:ph type="ctrTitle"/>
          </p:nvPr>
        </p:nvSpPr>
        <p:spPr>
          <a:xfrm>
            <a:off x="5543675" y="92425"/>
            <a:ext cx="6420600" cy="653100"/>
          </a:xfrm>
          <a:prstGeom prst="rect">
            <a:avLst/>
          </a:prstGeom>
          <a:noFill/>
          <a:ln>
            <a:noFill/>
          </a:ln>
        </p:spPr>
        <p:txBody>
          <a:bodyPr anchorCtr="0" anchor="b" bIns="45700" lIns="91425" spcFirstLastPara="1" rIns="91425" wrap="square" tIns="45700">
            <a:noAutofit/>
          </a:bodyPr>
          <a:lstStyle/>
          <a:p>
            <a:pPr indent="0" lvl="0" marL="0" rtl="0" algn="r">
              <a:lnSpc>
                <a:spcPct val="90000"/>
              </a:lnSpc>
              <a:spcBef>
                <a:spcPts val="0"/>
              </a:spcBef>
              <a:spcAft>
                <a:spcPts val="0"/>
              </a:spcAft>
              <a:buClr>
                <a:srgbClr val="FFFFFF"/>
              </a:buClr>
              <a:buSzPts val="4400"/>
              <a:buFont typeface="Quattrocento Sans"/>
              <a:buNone/>
            </a:pPr>
            <a:r>
              <a:rPr b="1" lang="nl-BE" sz="3900">
                <a:solidFill>
                  <a:srgbClr val="FFFFFF"/>
                </a:solidFill>
                <a:latin typeface="Quattrocento Sans"/>
                <a:ea typeface="Quattrocento Sans"/>
                <a:cs typeface="Quattrocento Sans"/>
                <a:sym typeface="Quattrocento Sans"/>
              </a:rPr>
              <a:t>Lukas 10: 25-28</a:t>
            </a:r>
            <a:endParaRPr b="1" sz="3900">
              <a:solidFill>
                <a:srgbClr val="FFFFFF"/>
              </a:solidFill>
              <a:latin typeface="Quattrocento Sans"/>
              <a:ea typeface="Quattrocento Sans"/>
              <a:cs typeface="Quattrocento Sans"/>
              <a:sym typeface="Quattrocento Sans"/>
            </a:endParaRPr>
          </a:p>
        </p:txBody>
      </p:sp>
      <p:sp>
        <p:nvSpPr>
          <p:cNvPr id="112" name="Google Shape;112;g3b03fb0849e_0_10"/>
          <p:cNvSpPr txBox="1"/>
          <p:nvPr>
            <p:ph idx="1" type="subTitle"/>
          </p:nvPr>
        </p:nvSpPr>
        <p:spPr>
          <a:xfrm>
            <a:off x="211475" y="936550"/>
            <a:ext cx="11752800" cy="5815800"/>
          </a:xfrm>
          <a:prstGeom prst="rect">
            <a:avLst/>
          </a:prstGeom>
          <a:noFill/>
          <a:ln>
            <a:noFill/>
          </a:ln>
        </p:spPr>
        <p:txBody>
          <a:bodyPr anchorCtr="0" anchor="t" bIns="45700" lIns="91425" spcFirstLastPara="1" rIns="91425" wrap="square" tIns="45700">
            <a:normAutofit/>
          </a:bodyPr>
          <a:lstStyle/>
          <a:p>
            <a:pPr indent="0" lvl="0" marL="0" rtl="0" algn="just">
              <a:lnSpc>
                <a:spcPct val="115000"/>
              </a:lnSpc>
              <a:spcBef>
                <a:spcPts val="1200"/>
              </a:spcBef>
              <a:spcAft>
                <a:spcPts val="0"/>
              </a:spcAft>
              <a:buClr>
                <a:schemeClr val="dk1"/>
              </a:buClr>
              <a:buSzPts val="1100"/>
              <a:buNone/>
            </a:pPr>
            <a:r>
              <a:rPr lang="nl-BE" sz="3100">
                <a:solidFill>
                  <a:srgbClr val="FFFFFF"/>
                </a:solidFill>
                <a:latin typeface="Quattrocento Sans"/>
                <a:ea typeface="Quattrocento Sans"/>
                <a:cs typeface="Quattrocento Sans"/>
                <a:sym typeface="Quattrocento Sans"/>
              </a:rPr>
              <a:t>'En zie, een wetgeleerde stond op om Hem te verzoeken, en zei: </a:t>
            </a:r>
            <a:r>
              <a:rPr b="1" lang="nl-BE" sz="3100" u="sng">
                <a:solidFill>
                  <a:srgbClr val="FFFFFF"/>
                </a:solidFill>
                <a:latin typeface="Quattrocento Sans"/>
                <a:ea typeface="Quattrocento Sans"/>
                <a:cs typeface="Quattrocento Sans"/>
                <a:sym typeface="Quattrocento Sans"/>
              </a:rPr>
              <a:t>Meester, wat moet ik doen om het eeuwige leven te beërven?</a:t>
            </a:r>
            <a:r>
              <a:rPr lang="nl-BE" sz="3100">
                <a:solidFill>
                  <a:srgbClr val="FFFFFF"/>
                </a:solidFill>
                <a:latin typeface="Quattrocento Sans"/>
                <a:ea typeface="Quattrocento Sans"/>
                <a:cs typeface="Quattrocento Sans"/>
                <a:sym typeface="Quattrocento Sans"/>
              </a:rPr>
              <a:t> En Hij zei tegen hem: Wat staat er in de Wet geschreven? Wat leest u daar? Hij antwoordde en zei: U zult de Heere, uw God, liefhebben met heel uw hart, met heel uw ziel, met heel uw kracht en met heel uw verstand, en uw naaste als uzelf. Hij zei tegen hem: U hebt juist geantwoord. Doe dat en u zult leven. '</a:t>
            </a:r>
            <a:endParaRPr sz="3100">
              <a:solidFill>
                <a:srgbClr val="FFFFFF"/>
              </a:solidFill>
              <a:latin typeface="Quattrocento Sans"/>
              <a:ea typeface="Quattrocento Sans"/>
              <a:cs typeface="Quattrocento Sans"/>
              <a:sym typeface="Quattrocento Sans"/>
            </a:endParaRPr>
          </a:p>
          <a:p>
            <a:pPr indent="0" lvl="0" marL="0" rtl="0" algn="just">
              <a:lnSpc>
                <a:spcPct val="115000"/>
              </a:lnSpc>
              <a:spcBef>
                <a:spcPts val="1200"/>
              </a:spcBef>
              <a:spcAft>
                <a:spcPts val="1200"/>
              </a:spcAft>
              <a:buClr>
                <a:schemeClr val="dk1"/>
              </a:buClr>
              <a:buSzPts val="1100"/>
              <a:buNone/>
            </a:pPr>
            <a:r>
              <a:t/>
            </a:r>
            <a:endParaRPr sz="3100">
              <a:solidFill>
                <a:srgbClr val="FFFFFF"/>
              </a:solidFill>
              <a:latin typeface="Quattrocento Sans"/>
              <a:ea typeface="Quattrocento Sans"/>
              <a:cs typeface="Quattrocento Sans"/>
              <a:sym typeface="Quattrocento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g3b03fb0849e_0_15"/>
          <p:cNvSpPr txBox="1"/>
          <p:nvPr>
            <p:ph type="ctrTitle"/>
          </p:nvPr>
        </p:nvSpPr>
        <p:spPr>
          <a:xfrm>
            <a:off x="5543675" y="92425"/>
            <a:ext cx="6420600" cy="653100"/>
          </a:xfrm>
          <a:prstGeom prst="rect">
            <a:avLst/>
          </a:prstGeom>
          <a:noFill/>
          <a:ln>
            <a:noFill/>
          </a:ln>
        </p:spPr>
        <p:txBody>
          <a:bodyPr anchorCtr="0" anchor="b" bIns="45700" lIns="91425" spcFirstLastPara="1" rIns="91425" wrap="square" tIns="45700">
            <a:noAutofit/>
          </a:bodyPr>
          <a:lstStyle/>
          <a:p>
            <a:pPr indent="0" lvl="0" marL="0" rtl="0" algn="r">
              <a:lnSpc>
                <a:spcPct val="90000"/>
              </a:lnSpc>
              <a:spcBef>
                <a:spcPts val="0"/>
              </a:spcBef>
              <a:spcAft>
                <a:spcPts val="0"/>
              </a:spcAft>
              <a:buClr>
                <a:srgbClr val="FFFFFF"/>
              </a:buClr>
              <a:buSzPts val="4400"/>
              <a:buFont typeface="Quattrocento Sans"/>
              <a:buNone/>
            </a:pPr>
            <a:r>
              <a:rPr b="1" lang="nl-BE" sz="3900">
                <a:solidFill>
                  <a:srgbClr val="FFFFFF"/>
                </a:solidFill>
                <a:latin typeface="Quattrocento Sans"/>
                <a:ea typeface="Quattrocento Sans"/>
                <a:cs typeface="Quattrocento Sans"/>
                <a:sym typeface="Quattrocento Sans"/>
              </a:rPr>
              <a:t>Lukas 10: 25-28</a:t>
            </a:r>
            <a:endParaRPr b="1" sz="3900">
              <a:solidFill>
                <a:srgbClr val="FFFFFF"/>
              </a:solidFill>
              <a:latin typeface="Quattrocento Sans"/>
              <a:ea typeface="Quattrocento Sans"/>
              <a:cs typeface="Quattrocento Sans"/>
              <a:sym typeface="Quattrocento Sans"/>
            </a:endParaRPr>
          </a:p>
        </p:txBody>
      </p:sp>
      <p:sp>
        <p:nvSpPr>
          <p:cNvPr id="118" name="Google Shape;118;g3b03fb0849e_0_15"/>
          <p:cNvSpPr txBox="1"/>
          <p:nvPr>
            <p:ph idx="1" type="subTitle"/>
          </p:nvPr>
        </p:nvSpPr>
        <p:spPr>
          <a:xfrm>
            <a:off x="211475" y="936550"/>
            <a:ext cx="11752800" cy="5815800"/>
          </a:xfrm>
          <a:prstGeom prst="rect">
            <a:avLst/>
          </a:prstGeom>
          <a:noFill/>
          <a:ln>
            <a:noFill/>
          </a:ln>
        </p:spPr>
        <p:txBody>
          <a:bodyPr anchorCtr="0" anchor="t" bIns="45700" lIns="91425" spcFirstLastPara="1" rIns="91425" wrap="square" tIns="45700">
            <a:normAutofit/>
          </a:bodyPr>
          <a:lstStyle/>
          <a:p>
            <a:pPr indent="0" lvl="0" marL="0" rtl="0" algn="just">
              <a:lnSpc>
                <a:spcPct val="115000"/>
              </a:lnSpc>
              <a:spcBef>
                <a:spcPts val="1200"/>
              </a:spcBef>
              <a:spcAft>
                <a:spcPts val="0"/>
              </a:spcAft>
              <a:buClr>
                <a:schemeClr val="dk1"/>
              </a:buClr>
              <a:buSzPts val="1100"/>
              <a:buNone/>
            </a:pPr>
            <a:r>
              <a:rPr lang="nl-BE" sz="3100">
                <a:solidFill>
                  <a:srgbClr val="FFFFFF"/>
                </a:solidFill>
                <a:latin typeface="Quattrocento Sans"/>
                <a:ea typeface="Quattrocento Sans"/>
                <a:cs typeface="Quattrocento Sans"/>
                <a:sym typeface="Quattrocento Sans"/>
              </a:rPr>
              <a:t>'En zie, een wetgeleerde stond op om Hem te verzoeken, en zei: </a:t>
            </a:r>
            <a:r>
              <a:rPr lang="nl-BE" sz="3100">
                <a:solidFill>
                  <a:srgbClr val="FFFFFF"/>
                </a:solidFill>
                <a:latin typeface="Quattrocento Sans"/>
                <a:ea typeface="Quattrocento Sans"/>
                <a:cs typeface="Quattrocento Sans"/>
                <a:sym typeface="Quattrocento Sans"/>
              </a:rPr>
              <a:t>Meester, wat moet ik doen om het eeuwige leven te beërven?</a:t>
            </a:r>
            <a:r>
              <a:rPr lang="nl-BE" sz="3100">
                <a:solidFill>
                  <a:srgbClr val="FFFFFF"/>
                </a:solidFill>
                <a:latin typeface="Quattrocento Sans"/>
                <a:ea typeface="Quattrocento Sans"/>
                <a:cs typeface="Quattrocento Sans"/>
                <a:sym typeface="Quattrocento Sans"/>
              </a:rPr>
              <a:t> En Hij zei tegen hem: Wat staat er in de Wet geschreven? Wat leest u daar? Hij antwoordde en zei: </a:t>
            </a:r>
            <a:r>
              <a:rPr b="1" lang="nl-BE" sz="3100" u="sng">
                <a:solidFill>
                  <a:srgbClr val="FFFFFF"/>
                </a:solidFill>
                <a:latin typeface="Quattrocento Sans"/>
                <a:ea typeface="Quattrocento Sans"/>
                <a:cs typeface="Quattrocento Sans"/>
                <a:sym typeface="Quattrocento Sans"/>
              </a:rPr>
              <a:t>U zult</a:t>
            </a:r>
            <a:r>
              <a:rPr lang="nl-BE" sz="3100">
                <a:solidFill>
                  <a:srgbClr val="FFFFFF"/>
                </a:solidFill>
                <a:latin typeface="Quattrocento Sans"/>
                <a:ea typeface="Quattrocento Sans"/>
                <a:cs typeface="Quattrocento Sans"/>
                <a:sym typeface="Quattrocento Sans"/>
              </a:rPr>
              <a:t> de Heere, uw God, liefhebben met heel uw hart, met heel uw ziel, met heel uw kracht en met heel uw verstand, en uw naaste als uzelf. Hij zei tegen hem: U hebt juist geantwoord. Doe dat en u zult leven. '</a:t>
            </a:r>
            <a:endParaRPr sz="3100">
              <a:solidFill>
                <a:srgbClr val="FFFFFF"/>
              </a:solidFill>
              <a:latin typeface="Quattrocento Sans"/>
              <a:ea typeface="Quattrocento Sans"/>
              <a:cs typeface="Quattrocento Sans"/>
              <a:sym typeface="Quattrocento Sans"/>
            </a:endParaRPr>
          </a:p>
          <a:p>
            <a:pPr indent="0" lvl="0" marL="0" rtl="0" algn="just">
              <a:lnSpc>
                <a:spcPct val="115000"/>
              </a:lnSpc>
              <a:spcBef>
                <a:spcPts val="1200"/>
              </a:spcBef>
              <a:spcAft>
                <a:spcPts val="1200"/>
              </a:spcAft>
              <a:buClr>
                <a:schemeClr val="dk1"/>
              </a:buClr>
              <a:buSzPts val="1100"/>
              <a:buNone/>
            </a:pPr>
            <a:r>
              <a:t/>
            </a:r>
            <a:endParaRPr sz="3100">
              <a:solidFill>
                <a:srgbClr val="FFFFFF"/>
              </a:solidFill>
              <a:latin typeface="Quattrocento Sans"/>
              <a:ea typeface="Quattrocento Sans"/>
              <a:cs typeface="Quattrocento Sans"/>
              <a:sym typeface="Quattrocento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g3b03fb0849e_0_20"/>
          <p:cNvSpPr txBox="1"/>
          <p:nvPr>
            <p:ph idx="1" type="subTitle"/>
          </p:nvPr>
        </p:nvSpPr>
        <p:spPr>
          <a:xfrm>
            <a:off x="219600" y="1993950"/>
            <a:ext cx="11752800" cy="2870100"/>
          </a:xfrm>
          <a:prstGeom prst="rect">
            <a:avLst/>
          </a:prstGeom>
          <a:noFill/>
          <a:ln>
            <a:noFill/>
          </a:ln>
        </p:spPr>
        <p:txBody>
          <a:bodyPr anchorCtr="0" anchor="t" bIns="45700" lIns="91425" spcFirstLastPara="1" rIns="91425" wrap="square" tIns="45700">
            <a:normAutofit/>
          </a:bodyPr>
          <a:lstStyle/>
          <a:p>
            <a:pPr indent="0" lvl="0" marL="0" rtl="0" algn="just">
              <a:lnSpc>
                <a:spcPct val="115000"/>
              </a:lnSpc>
              <a:spcBef>
                <a:spcPts val="1200"/>
              </a:spcBef>
              <a:spcAft>
                <a:spcPts val="1200"/>
              </a:spcAft>
              <a:buClr>
                <a:schemeClr val="dk1"/>
              </a:buClr>
              <a:buSzPts val="1100"/>
              <a:buNone/>
            </a:pPr>
            <a:r>
              <a:rPr lang="nl-BE" sz="4200">
                <a:solidFill>
                  <a:srgbClr val="FFFFFF"/>
                </a:solidFill>
                <a:latin typeface="Quattrocento Sans"/>
                <a:ea typeface="Quattrocento Sans"/>
                <a:cs typeface="Quattrocento Sans"/>
                <a:sym typeface="Quattrocento Sans"/>
              </a:rPr>
              <a:t>‘</a:t>
            </a:r>
            <a:r>
              <a:rPr lang="nl-BE" sz="4200">
                <a:solidFill>
                  <a:srgbClr val="FFFFFF"/>
                </a:solidFill>
                <a:latin typeface="Quattrocento Sans"/>
                <a:ea typeface="Quattrocento Sans"/>
                <a:cs typeface="Quattrocento Sans"/>
                <a:sym typeface="Quattrocento Sans"/>
              </a:rPr>
              <a:t>Jezus Christus, Zoon van God, Allerhoogste Koning, </a:t>
            </a:r>
            <a:r>
              <a:rPr b="1" lang="nl-BE" sz="4200" u="sng">
                <a:solidFill>
                  <a:srgbClr val="FFFFFF"/>
                </a:solidFill>
                <a:latin typeface="Quattrocento Sans"/>
                <a:ea typeface="Quattrocento Sans"/>
                <a:cs typeface="Quattrocento Sans"/>
                <a:sym typeface="Quattrocento Sans"/>
              </a:rPr>
              <a:t>hoe kan</a:t>
            </a:r>
            <a:r>
              <a:rPr lang="nl-BE" sz="4200">
                <a:solidFill>
                  <a:srgbClr val="FFFFFF"/>
                </a:solidFill>
                <a:latin typeface="Quattrocento Sans"/>
                <a:ea typeface="Quattrocento Sans"/>
                <a:cs typeface="Quattrocento Sans"/>
                <a:sym typeface="Quattrocento Sans"/>
              </a:rPr>
              <a:t> ik het eeuwige leven ontvangen?!’</a:t>
            </a:r>
            <a:endParaRPr sz="4200">
              <a:solidFill>
                <a:srgbClr val="FFFFFF"/>
              </a:solidFill>
              <a:latin typeface="Quattrocento Sans"/>
              <a:ea typeface="Quattrocento Sans"/>
              <a:cs typeface="Quattrocento Sans"/>
              <a:sym typeface="Quattrocento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g3b03fb0849e_0_26"/>
          <p:cNvSpPr txBox="1"/>
          <p:nvPr>
            <p:ph type="ctrTitle"/>
          </p:nvPr>
        </p:nvSpPr>
        <p:spPr>
          <a:xfrm>
            <a:off x="0" y="2439000"/>
            <a:ext cx="12192000" cy="1980000"/>
          </a:xfrm>
          <a:prstGeom prst="rect">
            <a:avLst/>
          </a:prstGeom>
          <a:noFill/>
          <a:ln>
            <a:noFill/>
          </a:ln>
        </p:spPr>
        <p:txBody>
          <a:bodyPr anchorCtr="0" anchor="b" bIns="45700" lIns="91425" spcFirstLastPara="1" rIns="91425" wrap="square" tIns="45700">
            <a:noAutofit/>
          </a:bodyPr>
          <a:lstStyle/>
          <a:p>
            <a:pPr indent="0" lvl="0" marL="0" marR="0" rtl="0" algn="ctr">
              <a:lnSpc>
                <a:spcPct val="115000"/>
              </a:lnSpc>
              <a:spcBef>
                <a:spcPts val="1200"/>
              </a:spcBef>
              <a:spcAft>
                <a:spcPts val="0"/>
              </a:spcAft>
              <a:buClr>
                <a:schemeClr val="dk1"/>
              </a:buClr>
              <a:buSzPts val="1100"/>
              <a:buFont typeface="Arial"/>
              <a:buNone/>
            </a:pPr>
            <a:r>
              <a:rPr lang="nl-BE" sz="5500">
                <a:solidFill>
                  <a:srgbClr val="FFFFFF"/>
                </a:solidFill>
                <a:latin typeface="Quattrocento Sans"/>
                <a:ea typeface="Quattrocento Sans"/>
                <a:cs typeface="Quattrocento Sans"/>
                <a:sym typeface="Quattrocento Sans"/>
              </a:rPr>
              <a:t>God is niet prestatiegericht… </a:t>
            </a:r>
            <a:r>
              <a:rPr b="1" lang="nl-BE" sz="5500">
                <a:solidFill>
                  <a:srgbClr val="FFFFFF"/>
                </a:solidFill>
                <a:latin typeface="Quattrocento Sans"/>
                <a:ea typeface="Quattrocento Sans"/>
                <a:cs typeface="Quattrocento Sans"/>
                <a:sym typeface="Quattrocento Sans"/>
              </a:rPr>
              <a:t>God is relatiegericht</a:t>
            </a:r>
            <a:r>
              <a:rPr lang="nl-BE" sz="5500">
                <a:solidFill>
                  <a:srgbClr val="FFFFFF"/>
                </a:solidFill>
                <a:latin typeface="Quattrocento Sans"/>
                <a:ea typeface="Quattrocento Sans"/>
                <a:cs typeface="Quattrocento Sans"/>
                <a:sym typeface="Quattrocento Sans"/>
              </a:rPr>
              <a:t>!</a:t>
            </a:r>
            <a:endParaRPr sz="5500">
              <a:solidFill>
                <a:srgbClr val="FFFFFF"/>
              </a:solidFill>
              <a:latin typeface="Quattrocento Sans"/>
              <a:ea typeface="Quattrocento Sans"/>
              <a:cs typeface="Quattrocento Sans"/>
              <a:sym typeface="Quattrocento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Kantoorthem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2022-09-18T06:31:44Z</dcterms:created>
  <dc:creator>Wouter De Moyer</dc:creator>
</cp:coreProperties>
</file>