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598" r:id="rId3"/>
    <p:sldId id="597" r:id="rId4"/>
    <p:sldId id="600" r:id="rId5"/>
    <p:sldId id="605" r:id="rId6"/>
    <p:sldId id="631" r:id="rId7"/>
    <p:sldId id="569" r:id="rId8"/>
    <p:sldId id="622" r:id="rId9"/>
    <p:sldId id="623" r:id="rId10"/>
    <p:sldId id="604" r:id="rId11"/>
    <p:sldId id="606" r:id="rId12"/>
    <p:sldId id="627" r:id="rId13"/>
    <p:sldId id="632" r:id="rId14"/>
    <p:sldId id="633" r:id="rId15"/>
    <p:sldId id="628" r:id="rId16"/>
    <p:sldId id="629" r:id="rId17"/>
    <p:sldId id="630" r:id="rId18"/>
    <p:sldId id="626" r:id="rId19"/>
    <p:sldId id="634" r:id="rId20"/>
    <p:sldId id="635" r:id="rId21"/>
    <p:sldId id="640" r:id="rId22"/>
    <p:sldId id="637" r:id="rId23"/>
    <p:sldId id="641" r:id="rId24"/>
    <p:sldId id="642" r:id="rId25"/>
    <p:sldId id="643" r:id="rId26"/>
    <p:sldId id="639" r:id="rId27"/>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or Ilya (2Pe1)" initials="IF" lastIdx="1" clrIdx="0">
    <p:extLst>
      <p:ext uri="{19B8F6BF-5375-455C-9EA6-DF929625EA0E}">
        <p15:presenceInfo xmlns:p15="http://schemas.microsoft.com/office/powerpoint/2012/main" userId="S::ilya.floor@leerling.bcpop.be::107bd898-5cea-40bc-ad25-4c0104d939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29" autoAdjust="0"/>
    <p:restoredTop sz="78828" autoAdjust="0"/>
  </p:normalViewPr>
  <p:slideViewPr>
    <p:cSldViewPr>
      <p:cViewPr varScale="1">
        <p:scale>
          <a:sx n="84" d="100"/>
          <a:sy n="84" d="100"/>
        </p:scale>
        <p:origin x="128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1-06T09:15:15.247"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05E02-AA19-4268-AB87-526B1B932DD0}" type="datetimeFigureOut">
              <a:rPr lang="nl-BE" smtClean="0"/>
              <a:t>24/01/2026</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8A357-CB1B-4F5F-8F8E-EC7F11641347}" type="slidenum">
              <a:rPr lang="nl-BE" smtClean="0"/>
              <a:t>‹nr.›</a:t>
            </a:fld>
            <a:endParaRPr lang="nl-BE"/>
          </a:p>
        </p:txBody>
      </p:sp>
    </p:spTree>
    <p:extLst>
      <p:ext uri="{BB962C8B-B14F-4D97-AF65-F5344CB8AC3E}">
        <p14:creationId xmlns:p14="http://schemas.microsoft.com/office/powerpoint/2010/main" val="1223590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FB8A357-CB1B-4F5F-8F8E-EC7F11641347}" type="slidenum">
              <a:rPr lang="nl-BE" smtClean="0"/>
              <a:t>3</a:t>
            </a:fld>
            <a:endParaRPr lang="nl-BE"/>
          </a:p>
        </p:txBody>
      </p:sp>
    </p:spTree>
    <p:extLst>
      <p:ext uri="{BB962C8B-B14F-4D97-AF65-F5344CB8AC3E}">
        <p14:creationId xmlns:p14="http://schemas.microsoft.com/office/powerpoint/2010/main" val="2265056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FB8A357-CB1B-4F5F-8F8E-EC7F11641347}" type="slidenum">
              <a:rPr lang="nl-BE" smtClean="0"/>
              <a:t>20</a:t>
            </a:fld>
            <a:endParaRPr lang="nl-BE"/>
          </a:p>
        </p:txBody>
      </p:sp>
    </p:spTree>
    <p:extLst>
      <p:ext uri="{BB962C8B-B14F-4D97-AF65-F5344CB8AC3E}">
        <p14:creationId xmlns:p14="http://schemas.microsoft.com/office/powerpoint/2010/main" val="2625769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FB8A357-CB1B-4F5F-8F8E-EC7F11641347}" type="slidenum">
              <a:rPr lang="nl-BE" smtClean="0"/>
              <a:t>22</a:t>
            </a:fld>
            <a:endParaRPr lang="nl-BE"/>
          </a:p>
        </p:txBody>
      </p:sp>
    </p:spTree>
    <p:extLst>
      <p:ext uri="{BB962C8B-B14F-4D97-AF65-F5344CB8AC3E}">
        <p14:creationId xmlns:p14="http://schemas.microsoft.com/office/powerpoint/2010/main" val="502223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FB8A357-CB1B-4F5F-8F8E-EC7F11641347}" type="slidenum">
              <a:rPr lang="nl-BE" smtClean="0"/>
              <a:t>26</a:t>
            </a:fld>
            <a:endParaRPr lang="nl-BE"/>
          </a:p>
        </p:txBody>
      </p:sp>
    </p:spTree>
    <p:extLst>
      <p:ext uri="{BB962C8B-B14F-4D97-AF65-F5344CB8AC3E}">
        <p14:creationId xmlns:p14="http://schemas.microsoft.com/office/powerpoint/2010/main" val="2369832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50828D10-AEA9-49F2-B6A9-37C23D9E889D}" type="datetimeFigureOut">
              <a:rPr lang="nl-BE" smtClean="0"/>
              <a:t>24/01/2026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0AB31EF2-64CA-4C3E-8692-1A9830C75CBA}" type="slidenum">
              <a:rPr lang="nl-BE" smtClean="0"/>
              <a:t>‹nr.›</a:t>
            </a:fld>
            <a:endParaRPr lang="nl-BE"/>
          </a:p>
        </p:txBody>
      </p:sp>
    </p:spTree>
    <p:extLst>
      <p:ext uri="{BB962C8B-B14F-4D97-AF65-F5344CB8AC3E}">
        <p14:creationId xmlns:p14="http://schemas.microsoft.com/office/powerpoint/2010/main" val="226422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50828D10-AEA9-49F2-B6A9-37C23D9E889D}" type="datetimeFigureOut">
              <a:rPr lang="nl-BE" smtClean="0"/>
              <a:t>24/01/2026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0AB31EF2-64CA-4C3E-8692-1A9830C75CBA}" type="slidenum">
              <a:rPr lang="nl-BE" smtClean="0"/>
              <a:t>‹nr.›</a:t>
            </a:fld>
            <a:endParaRPr lang="nl-BE"/>
          </a:p>
        </p:txBody>
      </p:sp>
    </p:spTree>
    <p:extLst>
      <p:ext uri="{BB962C8B-B14F-4D97-AF65-F5344CB8AC3E}">
        <p14:creationId xmlns:p14="http://schemas.microsoft.com/office/powerpoint/2010/main" val="53778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50828D10-AEA9-49F2-B6A9-37C23D9E889D}" type="datetimeFigureOut">
              <a:rPr lang="nl-BE" smtClean="0"/>
              <a:t>24/01/2026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0AB31EF2-64CA-4C3E-8692-1A9830C75CBA}" type="slidenum">
              <a:rPr lang="nl-BE" smtClean="0"/>
              <a:t>‹nr.›</a:t>
            </a:fld>
            <a:endParaRPr lang="nl-BE"/>
          </a:p>
        </p:txBody>
      </p:sp>
    </p:spTree>
    <p:extLst>
      <p:ext uri="{BB962C8B-B14F-4D97-AF65-F5344CB8AC3E}">
        <p14:creationId xmlns:p14="http://schemas.microsoft.com/office/powerpoint/2010/main" val="274018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50828D10-AEA9-49F2-B6A9-37C23D9E889D}" type="datetimeFigureOut">
              <a:rPr lang="nl-BE" smtClean="0"/>
              <a:t>24/01/2026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0AB31EF2-64CA-4C3E-8692-1A9830C75CBA}" type="slidenum">
              <a:rPr lang="nl-BE" smtClean="0"/>
              <a:t>‹nr.›</a:t>
            </a:fld>
            <a:endParaRPr lang="nl-BE"/>
          </a:p>
        </p:txBody>
      </p:sp>
    </p:spTree>
    <p:extLst>
      <p:ext uri="{BB962C8B-B14F-4D97-AF65-F5344CB8AC3E}">
        <p14:creationId xmlns:p14="http://schemas.microsoft.com/office/powerpoint/2010/main" val="715125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50828D10-AEA9-49F2-B6A9-37C23D9E889D}" type="datetimeFigureOut">
              <a:rPr lang="nl-BE" smtClean="0"/>
              <a:t>24/01/2026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0AB31EF2-64CA-4C3E-8692-1A9830C75CBA}" type="slidenum">
              <a:rPr lang="nl-BE" smtClean="0"/>
              <a:t>‹nr.›</a:t>
            </a:fld>
            <a:endParaRPr lang="nl-BE"/>
          </a:p>
        </p:txBody>
      </p:sp>
    </p:spTree>
    <p:extLst>
      <p:ext uri="{BB962C8B-B14F-4D97-AF65-F5344CB8AC3E}">
        <p14:creationId xmlns:p14="http://schemas.microsoft.com/office/powerpoint/2010/main" val="3163779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50828D10-AEA9-49F2-B6A9-37C23D9E889D}" type="datetimeFigureOut">
              <a:rPr lang="nl-BE" smtClean="0"/>
              <a:t>24/01/2026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0AB31EF2-64CA-4C3E-8692-1A9830C75CBA}" type="slidenum">
              <a:rPr lang="nl-BE" smtClean="0"/>
              <a:t>‹nr.›</a:t>
            </a:fld>
            <a:endParaRPr lang="nl-BE"/>
          </a:p>
        </p:txBody>
      </p:sp>
    </p:spTree>
    <p:extLst>
      <p:ext uri="{BB962C8B-B14F-4D97-AF65-F5344CB8AC3E}">
        <p14:creationId xmlns:p14="http://schemas.microsoft.com/office/powerpoint/2010/main" val="2193590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50828D10-AEA9-49F2-B6A9-37C23D9E889D}" type="datetimeFigureOut">
              <a:rPr lang="nl-BE" smtClean="0"/>
              <a:t>24/01/2026</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0AB31EF2-64CA-4C3E-8692-1A9830C75CBA}" type="slidenum">
              <a:rPr lang="nl-BE" smtClean="0"/>
              <a:t>‹nr.›</a:t>
            </a:fld>
            <a:endParaRPr lang="nl-BE"/>
          </a:p>
        </p:txBody>
      </p:sp>
    </p:spTree>
    <p:extLst>
      <p:ext uri="{BB962C8B-B14F-4D97-AF65-F5344CB8AC3E}">
        <p14:creationId xmlns:p14="http://schemas.microsoft.com/office/powerpoint/2010/main" val="2615724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50828D10-AEA9-49F2-B6A9-37C23D9E889D}" type="datetimeFigureOut">
              <a:rPr lang="nl-BE" smtClean="0"/>
              <a:t>24/01/2026</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0AB31EF2-64CA-4C3E-8692-1A9830C75CBA}" type="slidenum">
              <a:rPr lang="nl-BE" smtClean="0"/>
              <a:t>‹nr.›</a:t>
            </a:fld>
            <a:endParaRPr lang="nl-BE"/>
          </a:p>
        </p:txBody>
      </p:sp>
    </p:spTree>
    <p:extLst>
      <p:ext uri="{BB962C8B-B14F-4D97-AF65-F5344CB8AC3E}">
        <p14:creationId xmlns:p14="http://schemas.microsoft.com/office/powerpoint/2010/main" val="879695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0828D10-AEA9-49F2-B6A9-37C23D9E889D}" type="datetimeFigureOut">
              <a:rPr lang="nl-BE" smtClean="0"/>
              <a:t>24/01/2026</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0AB31EF2-64CA-4C3E-8692-1A9830C75CBA}" type="slidenum">
              <a:rPr lang="nl-BE" smtClean="0"/>
              <a:t>‹nr.›</a:t>
            </a:fld>
            <a:endParaRPr lang="nl-BE"/>
          </a:p>
        </p:txBody>
      </p:sp>
    </p:spTree>
    <p:extLst>
      <p:ext uri="{BB962C8B-B14F-4D97-AF65-F5344CB8AC3E}">
        <p14:creationId xmlns:p14="http://schemas.microsoft.com/office/powerpoint/2010/main" val="394088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0828D10-AEA9-49F2-B6A9-37C23D9E889D}" type="datetimeFigureOut">
              <a:rPr lang="nl-BE" smtClean="0"/>
              <a:t>24/01/2026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0AB31EF2-64CA-4C3E-8692-1A9830C75CBA}" type="slidenum">
              <a:rPr lang="nl-BE" smtClean="0"/>
              <a:t>‹nr.›</a:t>
            </a:fld>
            <a:endParaRPr lang="nl-BE"/>
          </a:p>
        </p:txBody>
      </p:sp>
    </p:spTree>
    <p:extLst>
      <p:ext uri="{BB962C8B-B14F-4D97-AF65-F5344CB8AC3E}">
        <p14:creationId xmlns:p14="http://schemas.microsoft.com/office/powerpoint/2010/main" val="27275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0828D10-AEA9-49F2-B6A9-37C23D9E889D}" type="datetimeFigureOut">
              <a:rPr lang="nl-BE" smtClean="0"/>
              <a:t>24/01/2026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0AB31EF2-64CA-4C3E-8692-1A9830C75CBA}" type="slidenum">
              <a:rPr lang="nl-BE" smtClean="0"/>
              <a:t>‹nr.›</a:t>
            </a:fld>
            <a:endParaRPr lang="nl-BE"/>
          </a:p>
        </p:txBody>
      </p:sp>
    </p:spTree>
    <p:extLst>
      <p:ext uri="{BB962C8B-B14F-4D97-AF65-F5344CB8AC3E}">
        <p14:creationId xmlns:p14="http://schemas.microsoft.com/office/powerpoint/2010/main" val="1704971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28D10-AEA9-49F2-B6A9-37C23D9E889D}" type="datetimeFigureOut">
              <a:rPr lang="nl-BE" smtClean="0"/>
              <a:t>24/01/2026</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31EF2-64CA-4C3E-8692-1A9830C75CBA}" type="slidenum">
              <a:rPr lang="nl-BE" smtClean="0"/>
              <a:t>‹nr.›</a:t>
            </a:fld>
            <a:endParaRPr lang="nl-BE"/>
          </a:p>
        </p:txBody>
      </p:sp>
    </p:spTree>
    <p:extLst>
      <p:ext uri="{BB962C8B-B14F-4D97-AF65-F5344CB8AC3E}">
        <p14:creationId xmlns:p14="http://schemas.microsoft.com/office/powerpoint/2010/main" val="320516138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77169" y="103076"/>
            <a:ext cx="7772400" cy="2808312"/>
          </a:xfrm>
        </p:spPr>
        <p:txBody>
          <a:bodyPr>
            <a:noAutofit/>
          </a:bodyPr>
          <a:lstStyle/>
          <a:p>
            <a:pPr algn="l"/>
            <a:r>
              <a:rPr lang="nl-BE" sz="7200" dirty="0"/>
              <a:t>De Wapenrusting Gods</a:t>
            </a:r>
          </a:p>
        </p:txBody>
      </p:sp>
      <p:sp>
        <p:nvSpPr>
          <p:cNvPr id="3" name="Ondertitel 2">
            <a:extLst>
              <a:ext uri="{FF2B5EF4-FFF2-40B4-BE49-F238E27FC236}">
                <a16:creationId xmlns:a16="http://schemas.microsoft.com/office/drawing/2014/main" id="{9A2F5B82-9E0E-D155-A02D-A42E0F00B561}"/>
              </a:ext>
            </a:extLst>
          </p:cNvPr>
          <p:cNvSpPr>
            <a:spLocks noGrp="1"/>
          </p:cNvSpPr>
          <p:nvPr>
            <p:ph type="subTitle" idx="1"/>
          </p:nvPr>
        </p:nvSpPr>
        <p:spPr>
          <a:xfrm>
            <a:off x="677169" y="3717032"/>
            <a:ext cx="4208512" cy="1296144"/>
          </a:xfrm>
        </p:spPr>
        <p:txBody>
          <a:bodyPr>
            <a:noAutofit/>
          </a:bodyPr>
          <a:lstStyle/>
          <a:p>
            <a:pPr algn="l"/>
            <a:r>
              <a:rPr lang="nl-NL" sz="3600" dirty="0"/>
              <a:t>Het schild van het geloof</a:t>
            </a:r>
            <a:endParaRPr lang="nl-BE" sz="3600" dirty="0"/>
          </a:p>
        </p:txBody>
      </p:sp>
      <p:pic>
        <p:nvPicPr>
          <p:cNvPr id="4" name="Afbeelding 3">
            <a:extLst>
              <a:ext uri="{FF2B5EF4-FFF2-40B4-BE49-F238E27FC236}">
                <a16:creationId xmlns:a16="http://schemas.microsoft.com/office/drawing/2014/main" id="{EA81F63D-6E17-01E0-11AA-35E8FE321D82}"/>
              </a:ext>
            </a:extLst>
          </p:cNvPr>
          <p:cNvPicPr>
            <a:picLocks noChangeAspect="1"/>
          </p:cNvPicPr>
          <p:nvPr/>
        </p:nvPicPr>
        <p:blipFill>
          <a:blip r:embed="rId2"/>
          <a:stretch>
            <a:fillRect/>
          </a:stretch>
        </p:blipFill>
        <p:spPr>
          <a:xfrm>
            <a:off x="6018559" y="1772816"/>
            <a:ext cx="2448272" cy="4597975"/>
          </a:xfrm>
          <a:prstGeom prst="rect">
            <a:avLst/>
          </a:prstGeom>
        </p:spPr>
      </p:pic>
    </p:spTree>
    <p:extLst>
      <p:ext uri="{BB962C8B-B14F-4D97-AF65-F5344CB8AC3E}">
        <p14:creationId xmlns:p14="http://schemas.microsoft.com/office/powerpoint/2010/main" val="4238012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0F17-B19D-8F92-2C46-E5E09F9E176E}"/>
              </a:ext>
            </a:extLst>
          </p:cNvPr>
          <p:cNvSpPr>
            <a:spLocks noGrp="1"/>
          </p:cNvSpPr>
          <p:nvPr>
            <p:ph type="title"/>
          </p:nvPr>
        </p:nvSpPr>
        <p:spPr>
          <a:xfrm>
            <a:off x="457200" y="404664"/>
            <a:ext cx="8229600" cy="908720"/>
          </a:xfrm>
        </p:spPr>
        <p:txBody>
          <a:bodyPr/>
          <a:lstStyle/>
          <a:p>
            <a:r>
              <a:rPr lang="nl-NL" dirty="0"/>
              <a:t>Neem </a:t>
            </a:r>
            <a:r>
              <a:rPr lang="nl-NL" b="1" u="sng" dirty="0">
                <a:solidFill>
                  <a:srgbClr val="FFFF00"/>
                </a:solidFill>
              </a:rPr>
              <a:t>bovenal</a:t>
            </a:r>
            <a:r>
              <a:rPr lang="nl-NL" dirty="0"/>
              <a:t> het schild</a:t>
            </a:r>
            <a:endParaRPr lang="nl-BE" dirty="0"/>
          </a:p>
        </p:txBody>
      </p:sp>
      <p:sp>
        <p:nvSpPr>
          <p:cNvPr id="3" name="Tijdelijke aanduiding voor inhoud 2">
            <a:extLst>
              <a:ext uri="{FF2B5EF4-FFF2-40B4-BE49-F238E27FC236}">
                <a16:creationId xmlns:a16="http://schemas.microsoft.com/office/drawing/2014/main" id="{CF1A7DE8-6C89-B5E7-B24E-55491EE40127}"/>
              </a:ext>
            </a:extLst>
          </p:cNvPr>
          <p:cNvSpPr>
            <a:spLocks noGrp="1"/>
          </p:cNvSpPr>
          <p:nvPr>
            <p:ph idx="1"/>
          </p:nvPr>
        </p:nvSpPr>
        <p:spPr>
          <a:xfrm>
            <a:off x="827584" y="1844824"/>
            <a:ext cx="8229600" cy="2484276"/>
          </a:xfrm>
        </p:spPr>
        <p:txBody>
          <a:bodyPr>
            <a:normAutofit/>
          </a:bodyPr>
          <a:lstStyle/>
          <a:p>
            <a:pPr marL="0" indent="0" algn="just">
              <a:buNone/>
            </a:pPr>
            <a:r>
              <a:rPr lang="nl-NL" sz="3200" dirty="0"/>
              <a:t>We moeten </a:t>
            </a:r>
            <a:r>
              <a:rPr lang="nl-NL" sz="3200" dirty="0">
                <a:solidFill>
                  <a:srgbClr val="FFFF00"/>
                </a:solidFill>
              </a:rPr>
              <a:t>heel</a:t>
            </a:r>
            <a:r>
              <a:rPr lang="nl-NL" sz="3200" dirty="0"/>
              <a:t> de wapenrusting aandoen!</a:t>
            </a:r>
          </a:p>
          <a:p>
            <a:pPr marL="0" indent="0" algn="just">
              <a:buNone/>
            </a:pPr>
            <a:r>
              <a:rPr lang="nl-NL" dirty="0"/>
              <a:t>Neem </a:t>
            </a:r>
            <a:r>
              <a:rPr lang="nl-NL" dirty="0">
                <a:solidFill>
                  <a:srgbClr val="FFFF00"/>
                </a:solidFill>
              </a:rPr>
              <a:t>bovenal</a:t>
            </a:r>
            <a:r>
              <a:rPr lang="nl-NL" dirty="0"/>
              <a:t> het Schild van het Geloof</a:t>
            </a:r>
          </a:p>
          <a:p>
            <a:pPr algn="just">
              <a:buFont typeface="Wingdings" panose="05000000000000000000" pitchFamily="2" charset="2"/>
              <a:buChar char="§"/>
            </a:pPr>
            <a:r>
              <a:rPr lang="nl-NL" dirty="0"/>
              <a:t>Neem – Vraagt geen grote inspanning.</a:t>
            </a:r>
          </a:p>
          <a:p>
            <a:pPr algn="just">
              <a:buFont typeface="Wingdings" panose="05000000000000000000" pitchFamily="2" charset="2"/>
              <a:buChar char="§"/>
            </a:pPr>
            <a:r>
              <a:rPr lang="nl-NL" dirty="0"/>
              <a:t>Bovenal – De eerste bescherming</a:t>
            </a:r>
          </a:p>
        </p:txBody>
      </p:sp>
      <p:sp>
        <p:nvSpPr>
          <p:cNvPr id="5" name="Tijdelijke aanduiding voor inhoud 2">
            <a:extLst>
              <a:ext uri="{FF2B5EF4-FFF2-40B4-BE49-F238E27FC236}">
                <a16:creationId xmlns:a16="http://schemas.microsoft.com/office/drawing/2014/main" id="{9866DFB0-6AA8-FB3C-5F31-A5DBDDF9BA1F}"/>
              </a:ext>
            </a:extLst>
          </p:cNvPr>
          <p:cNvSpPr txBox="1">
            <a:spLocks/>
          </p:cNvSpPr>
          <p:nvPr/>
        </p:nvSpPr>
        <p:spPr>
          <a:xfrm>
            <a:off x="1934486" y="4329100"/>
            <a:ext cx="7606066" cy="18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dirty="0"/>
              <a:t>Het is het Schild van het Geloof.</a:t>
            </a:r>
          </a:p>
          <a:p>
            <a:pPr marL="0" indent="0">
              <a:buFont typeface="Arial" panose="020B0604020202020204" pitchFamily="34" charset="0"/>
              <a:buNone/>
            </a:pPr>
            <a:r>
              <a:rPr lang="nl-NL" dirty="0"/>
              <a:t>Het woord betekend ook “deur”.</a:t>
            </a:r>
          </a:p>
          <a:p>
            <a:pPr marL="0" indent="0">
              <a:buFont typeface="Arial" panose="020B0604020202020204" pitchFamily="34" charset="0"/>
              <a:buNone/>
            </a:pPr>
            <a:r>
              <a:rPr lang="nl-NL" dirty="0"/>
              <a:t>Het gaat hierbij om de afmeting – Groot</a:t>
            </a:r>
          </a:p>
        </p:txBody>
      </p:sp>
      <p:sp>
        <p:nvSpPr>
          <p:cNvPr id="6" name="Rechthoek 5">
            <a:extLst>
              <a:ext uri="{FF2B5EF4-FFF2-40B4-BE49-F238E27FC236}">
                <a16:creationId xmlns:a16="http://schemas.microsoft.com/office/drawing/2014/main" id="{322A4A00-45C3-5E12-C9D4-D20D84D72321}"/>
              </a:ext>
            </a:extLst>
          </p:cNvPr>
          <p:cNvSpPr/>
          <p:nvPr/>
        </p:nvSpPr>
        <p:spPr>
          <a:xfrm>
            <a:off x="3635896" y="4330423"/>
            <a:ext cx="1080120" cy="504056"/>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6083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0F17-B19D-8F92-2C46-E5E09F9E176E}"/>
              </a:ext>
            </a:extLst>
          </p:cNvPr>
          <p:cNvSpPr>
            <a:spLocks noGrp="1"/>
          </p:cNvSpPr>
          <p:nvPr>
            <p:ph type="title"/>
          </p:nvPr>
        </p:nvSpPr>
        <p:spPr>
          <a:xfrm>
            <a:off x="457200" y="404664"/>
            <a:ext cx="8229600" cy="908720"/>
          </a:xfrm>
        </p:spPr>
        <p:txBody>
          <a:bodyPr>
            <a:normAutofit/>
          </a:bodyPr>
          <a:lstStyle/>
          <a:p>
            <a:r>
              <a:rPr lang="nl-BE" dirty="0"/>
              <a:t>Het </a:t>
            </a:r>
            <a:r>
              <a:rPr lang="nl-BE" dirty="0">
                <a:solidFill>
                  <a:srgbClr val="FFFF00"/>
                </a:solidFill>
              </a:rPr>
              <a:t>Schild</a:t>
            </a:r>
            <a:r>
              <a:rPr lang="nl-BE" dirty="0"/>
              <a:t> van het Geloof</a:t>
            </a:r>
          </a:p>
        </p:txBody>
      </p:sp>
      <p:sp>
        <p:nvSpPr>
          <p:cNvPr id="3" name="Tijdelijke aanduiding voor inhoud 2">
            <a:extLst>
              <a:ext uri="{FF2B5EF4-FFF2-40B4-BE49-F238E27FC236}">
                <a16:creationId xmlns:a16="http://schemas.microsoft.com/office/drawing/2014/main" id="{CF1A7DE8-6C89-B5E7-B24E-55491EE40127}"/>
              </a:ext>
            </a:extLst>
          </p:cNvPr>
          <p:cNvSpPr>
            <a:spLocks noGrp="1"/>
          </p:cNvSpPr>
          <p:nvPr>
            <p:ph idx="1"/>
          </p:nvPr>
        </p:nvSpPr>
        <p:spPr>
          <a:xfrm>
            <a:off x="719572" y="1628800"/>
            <a:ext cx="8229600" cy="4608512"/>
          </a:xfrm>
        </p:spPr>
        <p:txBody>
          <a:bodyPr>
            <a:noAutofit/>
          </a:bodyPr>
          <a:lstStyle/>
          <a:p>
            <a:pPr marL="0" indent="0">
              <a:buNone/>
            </a:pPr>
            <a:r>
              <a:rPr lang="nl-NL" dirty="0"/>
              <a:t>Schild:</a:t>
            </a:r>
          </a:p>
          <a:p>
            <a:r>
              <a:rPr lang="nl-NL" dirty="0"/>
              <a:t>Niet zomaar een schild</a:t>
            </a:r>
          </a:p>
          <a:p>
            <a:pPr marL="400050" lvl="1" indent="0">
              <a:buNone/>
            </a:pPr>
            <a:r>
              <a:rPr lang="nl-NL" sz="3200" dirty="0"/>
              <a:t>Gen 15:1:</a:t>
            </a:r>
          </a:p>
          <a:p>
            <a:pPr marL="400050" lvl="1" indent="0">
              <a:buNone/>
            </a:pPr>
            <a:r>
              <a:rPr lang="nl-NL" sz="3200" dirty="0"/>
              <a:t>	Vrees niet, Abram Ik ben uw schild.</a:t>
            </a:r>
          </a:p>
          <a:p>
            <a:pPr marL="400050" lvl="1" indent="0">
              <a:buNone/>
            </a:pPr>
            <a:r>
              <a:rPr lang="nl-NL" sz="3200" dirty="0"/>
              <a:t>Psalm 3:3</a:t>
            </a:r>
          </a:p>
          <a:p>
            <a:pPr marL="400050" lvl="1" indent="0">
              <a:buNone/>
            </a:pPr>
            <a:r>
              <a:rPr lang="nl-NL" sz="3200" dirty="0"/>
              <a:t>	Maar Gij, HERE, zijt een schild dat mij dekt,</a:t>
            </a:r>
          </a:p>
          <a:p>
            <a:pPr marL="400050" lvl="1" indent="0">
              <a:buNone/>
            </a:pPr>
            <a:r>
              <a:rPr lang="nl-NL" sz="3200" dirty="0"/>
              <a:t>Psalm 84:11</a:t>
            </a:r>
          </a:p>
          <a:p>
            <a:pPr marL="400050" lvl="1" indent="0">
              <a:buNone/>
            </a:pPr>
            <a:r>
              <a:rPr lang="nl-NL" sz="3200" dirty="0"/>
              <a:t>	Want de HERE God is een zon en schild</a:t>
            </a:r>
          </a:p>
        </p:txBody>
      </p:sp>
      <p:sp>
        <p:nvSpPr>
          <p:cNvPr id="4" name="Rechthoek 3">
            <a:extLst>
              <a:ext uri="{FF2B5EF4-FFF2-40B4-BE49-F238E27FC236}">
                <a16:creationId xmlns:a16="http://schemas.microsoft.com/office/drawing/2014/main" id="{A60EA325-2E06-5650-D346-BDC09E2AA205}"/>
              </a:ext>
            </a:extLst>
          </p:cNvPr>
          <p:cNvSpPr/>
          <p:nvPr/>
        </p:nvSpPr>
        <p:spPr>
          <a:xfrm>
            <a:off x="4716016" y="3429000"/>
            <a:ext cx="1080120" cy="504056"/>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86124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0F17-B19D-8F92-2C46-E5E09F9E176E}"/>
              </a:ext>
            </a:extLst>
          </p:cNvPr>
          <p:cNvSpPr>
            <a:spLocks noGrp="1"/>
          </p:cNvSpPr>
          <p:nvPr>
            <p:ph type="title"/>
          </p:nvPr>
        </p:nvSpPr>
        <p:spPr>
          <a:xfrm>
            <a:off x="457200" y="404664"/>
            <a:ext cx="8229600" cy="908720"/>
          </a:xfrm>
        </p:spPr>
        <p:txBody>
          <a:bodyPr>
            <a:normAutofit/>
          </a:bodyPr>
          <a:lstStyle/>
          <a:p>
            <a:r>
              <a:rPr lang="nl-BE" dirty="0"/>
              <a:t>Het </a:t>
            </a:r>
            <a:r>
              <a:rPr lang="nl-BE" dirty="0">
                <a:solidFill>
                  <a:srgbClr val="FFFF00"/>
                </a:solidFill>
              </a:rPr>
              <a:t>Schild</a:t>
            </a:r>
            <a:r>
              <a:rPr lang="nl-BE" dirty="0"/>
              <a:t> van het Geloof</a:t>
            </a:r>
          </a:p>
        </p:txBody>
      </p:sp>
      <p:pic>
        <p:nvPicPr>
          <p:cNvPr id="7" name="Afbeelding 6">
            <a:extLst>
              <a:ext uri="{FF2B5EF4-FFF2-40B4-BE49-F238E27FC236}">
                <a16:creationId xmlns:a16="http://schemas.microsoft.com/office/drawing/2014/main" id="{88BC67D5-BD37-9F49-D777-ACF803EAA6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974" y="1530293"/>
            <a:ext cx="6010051" cy="4923043"/>
          </a:xfrm>
          <a:prstGeom prst="rect">
            <a:avLst/>
          </a:prstGeom>
        </p:spPr>
      </p:pic>
    </p:spTree>
    <p:extLst>
      <p:ext uri="{BB962C8B-B14F-4D97-AF65-F5344CB8AC3E}">
        <p14:creationId xmlns:p14="http://schemas.microsoft.com/office/powerpoint/2010/main" val="402652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0F17-B19D-8F92-2C46-E5E09F9E176E}"/>
              </a:ext>
            </a:extLst>
          </p:cNvPr>
          <p:cNvSpPr>
            <a:spLocks noGrp="1"/>
          </p:cNvSpPr>
          <p:nvPr>
            <p:ph type="title"/>
          </p:nvPr>
        </p:nvSpPr>
        <p:spPr>
          <a:xfrm>
            <a:off x="457200" y="404664"/>
            <a:ext cx="8229600" cy="908720"/>
          </a:xfrm>
        </p:spPr>
        <p:txBody>
          <a:bodyPr/>
          <a:lstStyle/>
          <a:p>
            <a:r>
              <a:rPr lang="nl-NL" dirty="0"/>
              <a:t>Neem </a:t>
            </a:r>
            <a:r>
              <a:rPr lang="nl-NL" b="1" u="sng" dirty="0">
                <a:solidFill>
                  <a:srgbClr val="FFFF00"/>
                </a:solidFill>
              </a:rPr>
              <a:t>bovenal</a:t>
            </a:r>
            <a:r>
              <a:rPr lang="nl-NL" dirty="0"/>
              <a:t> het schild</a:t>
            </a:r>
            <a:endParaRPr lang="nl-BE" dirty="0"/>
          </a:p>
        </p:txBody>
      </p:sp>
      <p:sp>
        <p:nvSpPr>
          <p:cNvPr id="3" name="Tijdelijke aanduiding voor inhoud 2">
            <a:extLst>
              <a:ext uri="{FF2B5EF4-FFF2-40B4-BE49-F238E27FC236}">
                <a16:creationId xmlns:a16="http://schemas.microsoft.com/office/drawing/2014/main" id="{CF1A7DE8-6C89-B5E7-B24E-55491EE40127}"/>
              </a:ext>
            </a:extLst>
          </p:cNvPr>
          <p:cNvSpPr>
            <a:spLocks noGrp="1"/>
          </p:cNvSpPr>
          <p:nvPr>
            <p:ph idx="1"/>
          </p:nvPr>
        </p:nvSpPr>
        <p:spPr>
          <a:xfrm>
            <a:off x="827584" y="1844824"/>
            <a:ext cx="8229600" cy="2484276"/>
          </a:xfrm>
        </p:spPr>
        <p:txBody>
          <a:bodyPr>
            <a:normAutofit/>
          </a:bodyPr>
          <a:lstStyle/>
          <a:p>
            <a:pPr marL="0" indent="0" algn="just">
              <a:buNone/>
            </a:pPr>
            <a:r>
              <a:rPr lang="nl-NL" sz="3200" dirty="0"/>
              <a:t>We moeten </a:t>
            </a:r>
            <a:r>
              <a:rPr lang="nl-NL" sz="3200" dirty="0">
                <a:solidFill>
                  <a:srgbClr val="FFFF00"/>
                </a:solidFill>
              </a:rPr>
              <a:t>heel</a:t>
            </a:r>
            <a:r>
              <a:rPr lang="nl-NL" sz="3200" dirty="0"/>
              <a:t> de wapenrusting aandoen!</a:t>
            </a:r>
          </a:p>
          <a:p>
            <a:pPr marL="0" indent="0" algn="just">
              <a:buNone/>
            </a:pPr>
            <a:r>
              <a:rPr lang="nl-NL" dirty="0"/>
              <a:t>Neem </a:t>
            </a:r>
            <a:r>
              <a:rPr lang="nl-NL" dirty="0">
                <a:solidFill>
                  <a:srgbClr val="FFFF00"/>
                </a:solidFill>
              </a:rPr>
              <a:t>bovenal</a:t>
            </a:r>
            <a:r>
              <a:rPr lang="nl-NL" dirty="0"/>
              <a:t> het Schild van het Geloof</a:t>
            </a:r>
          </a:p>
          <a:p>
            <a:pPr algn="just">
              <a:buFont typeface="Wingdings" panose="05000000000000000000" pitchFamily="2" charset="2"/>
              <a:buChar char="§"/>
            </a:pPr>
            <a:r>
              <a:rPr lang="nl-NL" dirty="0"/>
              <a:t>Neem – Vraagt geen grote inspanning.</a:t>
            </a:r>
          </a:p>
          <a:p>
            <a:pPr algn="just">
              <a:buFont typeface="Wingdings" panose="05000000000000000000" pitchFamily="2" charset="2"/>
              <a:buChar char="§"/>
            </a:pPr>
            <a:r>
              <a:rPr lang="nl-NL" dirty="0"/>
              <a:t>Bovenal – De eerste bescherming:</a:t>
            </a:r>
          </a:p>
        </p:txBody>
      </p:sp>
      <p:sp>
        <p:nvSpPr>
          <p:cNvPr id="4" name="Tijdelijke aanduiding voor inhoud 2">
            <a:extLst>
              <a:ext uri="{FF2B5EF4-FFF2-40B4-BE49-F238E27FC236}">
                <a16:creationId xmlns:a16="http://schemas.microsoft.com/office/drawing/2014/main" id="{76A71C55-BF56-4A3C-84B4-6B1F1B2DD0D3}"/>
              </a:ext>
            </a:extLst>
          </p:cNvPr>
          <p:cNvSpPr txBox="1">
            <a:spLocks/>
          </p:cNvSpPr>
          <p:nvPr/>
        </p:nvSpPr>
        <p:spPr>
          <a:xfrm>
            <a:off x="1934486" y="4329100"/>
            <a:ext cx="7088997" cy="18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dirty="0"/>
              <a:t>Schild van het Geloof!</a:t>
            </a:r>
          </a:p>
        </p:txBody>
      </p:sp>
      <p:sp>
        <p:nvSpPr>
          <p:cNvPr id="6" name="Rechthoek 5">
            <a:extLst>
              <a:ext uri="{FF2B5EF4-FFF2-40B4-BE49-F238E27FC236}">
                <a16:creationId xmlns:a16="http://schemas.microsoft.com/office/drawing/2014/main" id="{E9BA93B1-CB28-982E-E401-826B655D1783}"/>
              </a:ext>
            </a:extLst>
          </p:cNvPr>
          <p:cNvSpPr/>
          <p:nvPr/>
        </p:nvSpPr>
        <p:spPr>
          <a:xfrm>
            <a:off x="4373050" y="4338393"/>
            <a:ext cx="1351077" cy="504056"/>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937106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0F17-B19D-8F92-2C46-E5E09F9E176E}"/>
              </a:ext>
            </a:extLst>
          </p:cNvPr>
          <p:cNvSpPr>
            <a:spLocks noGrp="1"/>
          </p:cNvSpPr>
          <p:nvPr>
            <p:ph type="title"/>
          </p:nvPr>
        </p:nvSpPr>
        <p:spPr>
          <a:xfrm>
            <a:off x="457200" y="404664"/>
            <a:ext cx="8229600" cy="908720"/>
          </a:xfrm>
        </p:spPr>
        <p:txBody>
          <a:bodyPr>
            <a:normAutofit/>
          </a:bodyPr>
          <a:lstStyle/>
          <a:p>
            <a:r>
              <a:rPr lang="nl-BE" dirty="0"/>
              <a:t>Het Schild van het </a:t>
            </a:r>
            <a:r>
              <a:rPr lang="nl-BE" dirty="0">
                <a:solidFill>
                  <a:srgbClr val="FFFF00"/>
                </a:solidFill>
              </a:rPr>
              <a:t>Geloof</a:t>
            </a:r>
          </a:p>
        </p:txBody>
      </p:sp>
      <p:sp>
        <p:nvSpPr>
          <p:cNvPr id="3" name="Tijdelijke aanduiding voor inhoud 2">
            <a:extLst>
              <a:ext uri="{FF2B5EF4-FFF2-40B4-BE49-F238E27FC236}">
                <a16:creationId xmlns:a16="http://schemas.microsoft.com/office/drawing/2014/main" id="{CF1A7DE8-6C89-B5E7-B24E-55491EE40127}"/>
              </a:ext>
            </a:extLst>
          </p:cNvPr>
          <p:cNvSpPr>
            <a:spLocks noGrp="1"/>
          </p:cNvSpPr>
          <p:nvPr>
            <p:ph idx="1"/>
          </p:nvPr>
        </p:nvSpPr>
        <p:spPr>
          <a:xfrm>
            <a:off x="719572" y="1628800"/>
            <a:ext cx="8229600" cy="2376264"/>
          </a:xfrm>
        </p:spPr>
        <p:txBody>
          <a:bodyPr>
            <a:noAutofit/>
          </a:bodyPr>
          <a:lstStyle/>
          <a:p>
            <a:pPr marL="0" indent="0">
              <a:buNone/>
            </a:pPr>
            <a:r>
              <a:rPr lang="nl-NL" dirty="0"/>
              <a:t>Geloof:</a:t>
            </a:r>
          </a:p>
          <a:p>
            <a:r>
              <a:rPr lang="nl-NL" dirty="0"/>
              <a:t>Niet het geloof waardoor we gered zijn !</a:t>
            </a:r>
          </a:p>
          <a:p>
            <a:r>
              <a:rPr lang="nl-NL" dirty="0"/>
              <a:t>Het gaat hier over de zekerheid en het vertrouwen dat God VOOR ons is !</a:t>
            </a:r>
          </a:p>
        </p:txBody>
      </p:sp>
      <p:sp>
        <p:nvSpPr>
          <p:cNvPr id="5" name="Tekstvak 4">
            <a:extLst>
              <a:ext uri="{FF2B5EF4-FFF2-40B4-BE49-F238E27FC236}">
                <a16:creationId xmlns:a16="http://schemas.microsoft.com/office/drawing/2014/main" id="{7329ADBE-6C57-33B9-F541-4C0882BCAB65}"/>
              </a:ext>
            </a:extLst>
          </p:cNvPr>
          <p:cNvSpPr txBox="1"/>
          <p:nvPr/>
        </p:nvSpPr>
        <p:spPr>
          <a:xfrm>
            <a:off x="-5226" y="4203955"/>
            <a:ext cx="9144000" cy="2554545"/>
          </a:xfrm>
          <a:prstGeom prst="rect">
            <a:avLst/>
          </a:prstGeom>
          <a:noFill/>
        </p:spPr>
        <p:txBody>
          <a:bodyPr wrap="square" rtlCol="0">
            <a:spAutoFit/>
          </a:bodyPr>
          <a:lstStyle/>
          <a:p>
            <a:pPr algn="just"/>
            <a:r>
              <a:rPr lang="nl-NL" sz="3200" dirty="0"/>
              <a:t>Want ik ben verzekerd, dat noch dood noch leven, noch engelen noch machten, noch heden noch toekomst, noch krachten, noch hoogte noch diepte, noch enig ander schepsel ons zal kunnen scheiden van de liefde Gods, welke is in Christus Jezus, onze Here.</a:t>
            </a:r>
          </a:p>
        </p:txBody>
      </p:sp>
    </p:spTree>
    <p:extLst>
      <p:ext uri="{BB962C8B-B14F-4D97-AF65-F5344CB8AC3E}">
        <p14:creationId xmlns:p14="http://schemas.microsoft.com/office/powerpoint/2010/main" val="65121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0F17-B19D-8F92-2C46-E5E09F9E176E}"/>
              </a:ext>
            </a:extLst>
          </p:cNvPr>
          <p:cNvSpPr>
            <a:spLocks noGrp="1"/>
          </p:cNvSpPr>
          <p:nvPr>
            <p:ph type="title"/>
          </p:nvPr>
        </p:nvSpPr>
        <p:spPr>
          <a:xfrm>
            <a:off x="457200" y="404664"/>
            <a:ext cx="8229600" cy="908720"/>
          </a:xfrm>
        </p:spPr>
        <p:txBody>
          <a:bodyPr/>
          <a:lstStyle/>
          <a:p>
            <a:r>
              <a:rPr lang="nl-NL" dirty="0"/>
              <a:t>Neem </a:t>
            </a:r>
            <a:r>
              <a:rPr lang="nl-NL" b="1" u="sng" dirty="0">
                <a:solidFill>
                  <a:srgbClr val="FFFF00"/>
                </a:solidFill>
              </a:rPr>
              <a:t>bovenal</a:t>
            </a:r>
            <a:r>
              <a:rPr lang="nl-NL" dirty="0"/>
              <a:t> het schild</a:t>
            </a:r>
            <a:endParaRPr lang="nl-BE" dirty="0"/>
          </a:p>
        </p:txBody>
      </p:sp>
      <p:sp>
        <p:nvSpPr>
          <p:cNvPr id="3" name="Tijdelijke aanduiding voor inhoud 2">
            <a:extLst>
              <a:ext uri="{FF2B5EF4-FFF2-40B4-BE49-F238E27FC236}">
                <a16:creationId xmlns:a16="http://schemas.microsoft.com/office/drawing/2014/main" id="{CF1A7DE8-6C89-B5E7-B24E-55491EE40127}"/>
              </a:ext>
            </a:extLst>
          </p:cNvPr>
          <p:cNvSpPr>
            <a:spLocks noGrp="1"/>
          </p:cNvSpPr>
          <p:nvPr>
            <p:ph idx="1"/>
          </p:nvPr>
        </p:nvSpPr>
        <p:spPr>
          <a:xfrm>
            <a:off x="827584" y="1844824"/>
            <a:ext cx="8229600" cy="2484276"/>
          </a:xfrm>
        </p:spPr>
        <p:txBody>
          <a:bodyPr>
            <a:normAutofit/>
          </a:bodyPr>
          <a:lstStyle/>
          <a:p>
            <a:pPr marL="0" indent="0" algn="just">
              <a:buNone/>
            </a:pPr>
            <a:r>
              <a:rPr lang="nl-NL" sz="3200" dirty="0"/>
              <a:t>We moeten </a:t>
            </a:r>
            <a:r>
              <a:rPr lang="nl-NL" sz="3200" dirty="0">
                <a:solidFill>
                  <a:srgbClr val="FFFF00"/>
                </a:solidFill>
              </a:rPr>
              <a:t>heel</a:t>
            </a:r>
            <a:r>
              <a:rPr lang="nl-NL" sz="3200" dirty="0"/>
              <a:t> de wapenrusting aandoen!</a:t>
            </a:r>
          </a:p>
          <a:p>
            <a:pPr marL="0" indent="0" algn="just">
              <a:buNone/>
            </a:pPr>
            <a:r>
              <a:rPr lang="nl-NL" dirty="0"/>
              <a:t>Neem </a:t>
            </a:r>
            <a:r>
              <a:rPr lang="nl-NL" dirty="0">
                <a:solidFill>
                  <a:srgbClr val="FFFF00"/>
                </a:solidFill>
              </a:rPr>
              <a:t>bovenal</a:t>
            </a:r>
            <a:r>
              <a:rPr lang="nl-NL" dirty="0"/>
              <a:t> het Schild van het Geloof</a:t>
            </a:r>
          </a:p>
          <a:p>
            <a:pPr algn="just">
              <a:buFont typeface="Wingdings" panose="05000000000000000000" pitchFamily="2" charset="2"/>
              <a:buChar char="§"/>
            </a:pPr>
            <a:r>
              <a:rPr lang="nl-NL" dirty="0"/>
              <a:t>Neem – Vraagt geen grote inspanning.</a:t>
            </a:r>
          </a:p>
          <a:p>
            <a:pPr algn="just">
              <a:buFont typeface="Wingdings" panose="05000000000000000000" pitchFamily="2" charset="2"/>
              <a:buChar char="§"/>
            </a:pPr>
            <a:r>
              <a:rPr lang="nl-NL" dirty="0"/>
              <a:t>Bovenal – De eerste bescherming:</a:t>
            </a:r>
          </a:p>
        </p:txBody>
      </p:sp>
      <p:sp>
        <p:nvSpPr>
          <p:cNvPr id="4" name="Tijdelijke aanduiding voor inhoud 2">
            <a:extLst>
              <a:ext uri="{FF2B5EF4-FFF2-40B4-BE49-F238E27FC236}">
                <a16:creationId xmlns:a16="http://schemas.microsoft.com/office/drawing/2014/main" id="{76A71C55-BF56-4A3C-84B4-6B1F1B2DD0D3}"/>
              </a:ext>
            </a:extLst>
          </p:cNvPr>
          <p:cNvSpPr txBox="1">
            <a:spLocks/>
          </p:cNvSpPr>
          <p:nvPr/>
        </p:nvSpPr>
        <p:spPr>
          <a:xfrm>
            <a:off x="1934486" y="4329100"/>
            <a:ext cx="7088997" cy="18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dirty="0"/>
              <a:t>Pijlen – Als de vijand nog “veraf” is.</a:t>
            </a:r>
          </a:p>
          <a:p>
            <a:pPr marL="0" indent="0">
              <a:buFont typeface="Arial" panose="020B0604020202020204" pitchFamily="34" charset="0"/>
              <a:buNone/>
            </a:pPr>
            <a:r>
              <a:rPr lang="nl-NL" dirty="0"/>
              <a:t>Net zo dodelijk en gevaarlijk als dichtbij !</a:t>
            </a:r>
          </a:p>
        </p:txBody>
      </p:sp>
    </p:spTree>
    <p:extLst>
      <p:ext uri="{BB962C8B-B14F-4D97-AF65-F5344CB8AC3E}">
        <p14:creationId xmlns:p14="http://schemas.microsoft.com/office/powerpoint/2010/main" val="370068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0F17-B19D-8F92-2C46-E5E09F9E176E}"/>
              </a:ext>
            </a:extLst>
          </p:cNvPr>
          <p:cNvSpPr>
            <a:spLocks noGrp="1"/>
          </p:cNvSpPr>
          <p:nvPr>
            <p:ph type="title"/>
          </p:nvPr>
        </p:nvSpPr>
        <p:spPr>
          <a:xfrm>
            <a:off x="457200" y="404664"/>
            <a:ext cx="8229600" cy="908720"/>
          </a:xfrm>
        </p:spPr>
        <p:txBody>
          <a:bodyPr/>
          <a:lstStyle/>
          <a:p>
            <a:r>
              <a:rPr lang="nl-NL" dirty="0"/>
              <a:t>Neem </a:t>
            </a:r>
            <a:r>
              <a:rPr lang="nl-NL" b="1" u="sng" dirty="0">
                <a:solidFill>
                  <a:srgbClr val="FFFF00"/>
                </a:solidFill>
              </a:rPr>
              <a:t>bovenal</a:t>
            </a:r>
            <a:r>
              <a:rPr lang="nl-NL" dirty="0"/>
              <a:t> het schild</a:t>
            </a:r>
            <a:endParaRPr lang="nl-BE" dirty="0"/>
          </a:p>
        </p:txBody>
      </p:sp>
      <p:pic>
        <p:nvPicPr>
          <p:cNvPr id="8" name="Afbeelding 7">
            <a:extLst>
              <a:ext uri="{FF2B5EF4-FFF2-40B4-BE49-F238E27FC236}">
                <a16:creationId xmlns:a16="http://schemas.microsoft.com/office/drawing/2014/main" id="{C1F53FF4-DC43-2AD7-A8BC-A691CAAD4CF4}"/>
              </a:ext>
            </a:extLst>
          </p:cNvPr>
          <p:cNvPicPr>
            <a:picLocks noChangeAspect="1"/>
          </p:cNvPicPr>
          <p:nvPr/>
        </p:nvPicPr>
        <p:blipFill>
          <a:blip r:embed="rId2"/>
          <a:stretch>
            <a:fillRect/>
          </a:stretch>
        </p:blipFill>
        <p:spPr>
          <a:xfrm>
            <a:off x="871484" y="1628800"/>
            <a:ext cx="7401031" cy="4608512"/>
          </a:xfrm>
          <a:prstGeom prst="rect">
            <a:avLst/>
          </a:prstGeom>
        </p:spPr>
      </p:pic>
    </p:spTree>
    <p:extLst>
      <p:ext uri="{BB962C8B-B14F-4D97-AF65-F5344CB8AC3E}">
        <p14:creationId xmlns:p14="http://schemas.microsoft.com/office/powerpoint/2010/main" val="1876447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0F17-B19D-8F92-2C46-E5E09F9E176E}"/>
              </a:ext>
            </a:extLst>
          </p:cNvPr>
          <p:cNvSpPr>
            <a:spLocks noGrp="1"/>
          </p:cNvSpPr>
          <p:nvPr>
            <p:ph type="title"/>
          </p:nvPr>
        </p:nvSpPr>
        <p:spPr>
          <a:xfrm>
            <a:off x="457200" y="404664"/>
            <a:ext cx="8229600" cy="908720"/>
          </a:xfrm>
        </p:spPr>
        <p:txBody>
          <a:bodyPr/>
          <a:lstStyle/>
          <a:p>
            <a:r>
              <a:rPr lang="nl-NL" dirty="0"/>
              <a:t>Neem </a:t>
            </a:r>
            <a:r>
              <a:rPr lang="nl-NL" b="1" u="sng" dirty="0">
                <a:solidFill>
                  <a:srgbClr val="FFFF00"/>
                </a:solidFill>
              </a:rPr>
              <a:t>bovenal</a:t>
            </a:r>
            <a:r>
              <a:rPr lang="nl-NL" dirty="0"/>
              <a:t> het schild</a:t>
            </a:r>
            <a:endParaRPr lang="nl-BE" dirty="0"/>
          </a:p>
        </p:txBody>
      </p:sp>
      <p:pic>
        <p:nvPicPr>
          <p:cNvPr id="4" name="Afbeelding 3">
            <a:extLst>
              <a:ext uri="{FF2B5EF4-FFF2-40B4-BE49-F238E27FC236}">
                <a16:creationId xmlns:a16="http://schemas.microsoft.com/office/drawing/2014/main" id="{315AC4A7-BE41-5E5E-F31A-096876E3FF9B}"/>
              </a:ext>
            </a:extLst>
          </p:cNvPr>
          <p:cNvPicPr>
            <a:picLocks noChangeAspect="1"/>
          </p:cNvPicPr>
          <p:nvPr/>
        </p:nvPicPr>
        <p:blipFill>
          <a:blip r:embed="rId2"/>
          <a:stretch>
            <a:fillRect/>
          </a:stretch>
        </p:blipFill>
        <p:spPr>
          <a:xfrm>
            <a:off x="881844" y="1844824"/>
            <a:ext cx="7380312" cy="4280899"/>
          </a:xfrm>
          <a:prstGeom prst="rect">
            <a:avLst/>
          </a:prstGeom>
        </p:spPr>
      </p:pic>
    </p:spTree>
    <p:extLst>
      <p:ext uri="{BB962C8B-B14F-4D97-AF65-F5344CB8AC3E}">
        <p14:creationId xmlns:p14="http://schemas.microsoft.com/office/powerpoint/2010/main" val="3977768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0F17-B19D-8F92-2C46-E5E09F9E176E}"/>
              </a:ext>
            </a:extLst>
          </p:cNvPr>
          <p:cNvSpPr>
            <a:spLocks noGrp="1"/>
          </p:cNvSpPr>
          <p:nvPr>
            <p:ph type="title"/>
          </p:nvPr>
        </p:nvSpPr>
        <p:spPr>
          <a:xfrm>
            <a:off x="457200" y="404664"/>
            <a:ext cx="8229600" cy="908720"/>
          </a:xfrm>
        </p:spPr>
        <p:txBody>
          <a:bodyPr>
            <a:normAutofit/>
          </a:bodyPr>
          <a:lstStyle/>
          <a:p>
            <a:r>
              <a:rPr lang="nl-BE" dirty="0"/>
              <a:t>Het Schild van het </a:t>
            </a:r>
            <a:r>
              <a:rPr lang="nl-BE" dirty="0">
                <a:solidFill>
                  <a:srgbClr val="FFFF00"/>
                </a:solidFill>
              </a:rPr>
              <a:t>Geloof</a:t>
            </a:r>
          </a:p>
        </p:txBody>
      </p:sp>
      <p:sp>
        <p:nvSpPr>
          <p:cNvPr id="3" name="Tijdelijke aanduiding voor inhoud 2">
            <a:extLst>
              <a:ext uri="{FF2B5EF4-FFF2-40B4-BE49-F238E27FC236}">
                <a16:creationId xmlns:a16="http://schemas.microsoft.com/office/drawing/2014/main" id="{CF1A7DE8-6C89-B5E7-B24E-55491EE40127}"/>
              </a:ext>
            </a:extLst>
          </p:cNvPr>
          <p:cNvSpPr>
            <a:spLocks noGrp="1"/>
          </p:cNvSpPr>
          <p:nvPr>
            <p:ph idx="1"/>
          </p:nvPr>
        </p:nvSpPr>
        <p:spPr>
          <a:xfrm>
            <a:off x="719572" y="1628800"/>
            <a:ext cx="7704856" cy="4608512"/>
          </a:xfrm>
        </p:spPr>
        <p:txBody>
          <a:bodyPr>
            <a:normAutofit/>
          </a:bodyPr>
          <a:lstStyle/>
          <a:p>
            <a:pPr marL="0" indent="0">
              <a:buNone/>
            </a:pPr>
            <a:r>
              <a:rPr lang="nl-NL" sz="3200" dirty="0"/>
              <a:t>Schild:</a:t>
            </a:r>
          </a:p>
          <a:p>
            <a:r>
              <a:rPr lang="nl-NL" dirty="0"/>
              <a:t>Al de pijlen van de boze.</a:t>
            </a:r>
          </a:p>
          <a:p>
            <a:r>
              <a:rPr lang="nl-NL" dirty="0"/>
              <a:t>Brandende pijlen.  =&gt; S.V.: Vurige pijlen</a:t>
            </a:r>
          </a:p>
        </p:txBody>
      </p:sp>
      <p:sp>
        <p:nvSpPr>
          <p:cNvPr id="4" name="Rechthoek 3">
            <a:extLst>
              <a:ext uri="{FF2B5EF4-FFF2-40B4-BE49-F238E27FC236}">
                <a16:creationId xmlns:a16="http://schemas.microsoft.com/office/drawing/2014/main" id="{32F16C32-67D2-B167-0359-7A119FF8DEE0}"/>
              </a:ext>
            </a:extLst>
          </p:cNvPr>
          <p:cNvSpPr/>
          <p:nvPr/>
        </p:nvSpPr>
        <p:spPr>
          <a:xfrm>
            <a:off x="1043608" y="2276872"/>
            <a:ext cx="504056" cy="504056"/>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26" name="Picture 2">
            <a:extLst>
              <a:ext uri="{FF2B5EF4-FFF2-40B4-BE49-F238E27FC236}">
                <a16:creationId xmlns:a16="http://schemas.microsoft.com/office/drawing/2014/main" id="{6B895C50-C2C4-D20E-202A-863F0546A1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964" y="3608412"/>
            <a:ext cx="619125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73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0F17-B19D-8F92-2C46-E5E09F9E176E}"/>
              </a:ext>
            </a:extLst>
          </p:cNvPr>
          <p:cNvSpPr>
            <a:spLocks noGrp="1"/>
          </p:cNvSpPr>
          <p:nvPr>
            <p:ph type="title"/>
          </p:nvPr>
        </p:nvSpPr>
        <p:spPr>
          <a:xfrm>
            <a:off x="457200" y="404664"/>
            <a:ext cx="8229600" cy="908720"/>
          </a:xfrm>
        </p:spPr>
        <p:txBody>
          <a:bodyPr>
            <a:normAutofit/>
          </a:bodyPr>
          <a:lstStyle/>
          <a:p>
            <a:r>
              <a:rPr lang="nl-BE" dirty="0"/>
              <a:t>Het Schild van het </a:t>
            </a:r>
            <a:r>
              <a:rPr lang="nl-BE" dirty="0">
                <a:solidFill>
                  <a:srgbClr val="FFFF00"/>
                </a:solidFill>
              </a:rPr>
              <a:t>Geloof</a:t>
            </a:r>
          </a:p>
        </p:txBody>
      </p:sp>
      <p:sp>
        <p:nvSpPr>
          <p:cNvPr id="3" name="Tijdelijke aanduiding voor inhoud 2">
            <a:extLst>
              <a:ext uri="{FF2B5EF4-FFF2-40B4-BE49-F238E27FC236}">
                <a16:creationId xmlns:a16="http://schemas.microsoft.com/office/drawing/2014/main" id="{CF1A7DE8-6C89-B5E7-B24E-55491EE40127}"/>
              </a:ext>
            </a:extLst>
          </p:cNvPr>
          <p:cNvSpPr>
            <a:spLocks noGrp="1"/>
          </p:cNvSpPr>
          <p:nvPr>
            <p:ph idx="1"/>
          </p:nvPr>
        </p:nvSpPr>
        <p:spPr>
          <a:xfrm>
            <a:off x="719572" y="1628800"/>
            <a:ext cx="6345100" cy="2376264"/>
          </a:xfrm>
        </p:spPr>
        <p:txBody>
          <a:bodyPr>
            <a:noAutofit/>
          </a:bodyPr>
          <a:lstStyle/>
          <a:p>
            <a:pPr marL="0" indent="0">
              <a:buNone/>
            </a:pPr>
            <a:r>
              <a:rPr lang="nl-NL" dirty="0"/>
              <a:t>Vurige pijlen:</a:t>
            </a:r>
          </a:p>
          <a:p>
            <a:r>
              <a:rPr lang="nl-NL" dirty="0"/>
              <a:t>Niet dat het veel uitmaakt, </a:t>
            </a:r>
            <a:r>
              <a:rPr lang="nl-NL" b="1" u="sng" dirty="0">
                <a:solidFill>
                  <a:srgbClr val="FFFF00"/>
                </a:solidFill>
              </a:rPr>
              <a:t>alle pijlen</a:t>
            </a:r>
            <a:r>
              <a:rPr lang="nl-NL" dirty="0"/>
              <a:t> worden geblust en treffen geen doel!</a:t>
            </a:r>
          </a:p>
          <a:p>
            <a:r>
              <a:rPr lang="nl-NL" dirty="0"/>
              <a:t>Psalm 64:1–4 </a:t>
            </a:r>
          </a:p>
          <a:p>
            <a:endParaRPr lang="nl-NL" dirty="0"/>
          </a:p>
        </p:txBody>
      </p:sp>
      <p:pic>
        <p:nvPicPr>
          <p:cNvPr id="8" name="Afbeelding 7">
            <a:extLst>
              <a:ext uri="{FF2B5EF4-FFF2-40B4-BE49-F238E27FC236}">
                <a16:creationId xmlns:a16="http://schemas.microsoft.com/office/drawing/2014/main" id="{FD0E80D5-293B-D705-0634-7FAFDD5D7C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579" r="9165"/>
          <a:stretch/>
        </p:blipFill>
        <p:spPr>
          <a:xfrm>
            <a:off x="6928314" y="2276872"/>
            <a:ext cx="1496852" cy="1486044"/>
          </a:xfrm>
          <a:prstGeom prst="rect">
            <a:avLst/>
          </a:prstGeom>
        </p:spPr>
      </p:pic>
      <p:pic>
        <p:nvPicPr>
          <p:cNvPr id="10" name="Afbeelding 9">
            <a:extLst>
              <a:ext uri="{FF2B5EF4-FFF2-40B4-BE49-F238E27FC236}">
                <a16:creationId xmlns:a16="http://schemas.microsoft.com/office/drawing/2014/main" id="{2D48B0BF-F94F-0B68-FBDC-DB473629CA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251" t="178" r="12956" b="-178"/>
          <a:stretch/>
        </p:blipFill>
        <p:spPr>
          <a:xfrm>
            <a:off x="6572766" y="1772816"/>
            <a:ext cx="2344307" cy="4802985"/>
          </a:xfrm>
          <a:prstGeom prst="rect">
            <a:avLst/>
          </a:prstGeom>
        </p:spPr>
      </p:pic>
    </p:spTree>
    <p:extLst>
      <p:ext uri="{BB962C8B-B14F-4D97-AF65-F5344CB8AC3E}">
        <p14:creationId xmlns:p14="http://schemas.microsoft.com/office/powerpoint/2010/main" val="349933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1000"/>
                                        <p:tgtEl>
                                          <p:spTgt spid="10"/>
                                        </p:tgtEl>
                                      </p:cBhvr>
                                    </p:animEffect>
                                    <p:set>
                                      <p:cBhvr>
                                        <p:cTn id="7" dur="1" fill="hold">
                                          <p:stCondLst>
                                            <p:cond delay="9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6AEC9BAE-420B-3782-EF34-FB773A764107}"/>
              </a:ext>
            </a:extLst>
          </p:cNvPr>
          <p:cNvPicPr>
            <a:picLocks noGrp="1" noChangeAspect="1"/>
          </p:cNvPicPr>
          <p:nvPr>
            <p:ph idx="1"/>
          </p:nvPr>
        </p:nvPicPr>
        <p:blipFill>
          <a:blip r:embed="rId2"/>
          <a:stretch>
            <a:fillRect/>
          </a:stretch>
        </p:blipFill>
        <p:spPr>
          <a:xfrm>
            <a:off x="6748042" y="1648594"/>
            <a:ext cx="2250850" cy="4660726"/>
          </a:xfrm>
          <a:prstGeom prst="rect">
            <a:avLst/>
          </a:prstGeom>
        </p:spPr>
      </p:pic>
      <p:sp>
        <p:nvSpPr>
          <p:cNvPr id="4" name="Titel 1">
            <a:extLst>
              <a:ext uri="{FF2B5EF4-FFF2-40B4-BE49-F238E27FC236}">
                <a16:creationId xmlns:a16="http://schemas.microsoft.com/office/drawing/2014/main" id="{2A166162-DBC5-CEA6-72F9-770E02933109}"/>
              </a:ext>
            </a:extLst>
          </p:cNvPr>
          <p:cNvSpPr>
            <a:spLocks noGrp="1"/>
          </p:cNvSpPr>
          <p:nvPr>
            <p:ph type="title"/>
          </p:nvPr>
        </p:nvSpPr>
        <p:spPr>
          <a:xfrm>
            <a:off x="457200" y="274638"/>
            <a:ext cx="8229600" cy="1143000"/>
          </a:xfrm>
        </p:spPr>
        <p:txBody>
          <a:bodyPr>
            <a:noAutofit/>
          </a:bodyPr>
          <a:lstStyle/>
          <a:p>
            <a:pPr algn="l"/>
            <a:r>
              <a:rPr lang="nl-BE" sz="6600" dirty="0"/>
              <a:t>De Wapenrusting Gods</a:t>
            </a:r>
          </a:p>
        </p:txBody>
      </p:sp>
      <p:sp>
        <p:nvSpPr>
          <p:cNvPr id="6" name="Tekstvak 5">
            <a:extLst>
              <a:ext uri="{FF2B5EF4-FFF2-40B4-BE49-F238E27FC236}">
                <a16:creationId xmlns:a16="http://schemas.microsoft.com/office/drawing/2014/main" id="{0DA42A97-E65C-E8A8-B3EA-1BC3DCA68F31}"/>
              </a:ext>
            </a:extLst>
          </p:cNvPr>
          <p:cNvSpPr txBox="1"/>
          <p:nvPr/>
        </p:nvSpPr>
        <p:spPr>
          <a:xfrm>
            <a:off x="51299" y="1378047"/>
            <a:ext cx="6696743" cy="5027467"/>
          </a:xfrm>
          <a:prstGeom prst="rect">
            <a:avLst/>
          </a:prstGeom>
          <a:noFill/>
        </p:spPr>
        <p:txBody>
          <a:bodyPr wrap="square" rtlCol="0">
            <a:spAutoFit/>
          </a:bodyPr>
          <a:lstStyle/>
          <a:p>
            <a:pPr marL="514350" indent="-514350">
              <a:lnSpc>
                <a:spcPct val="150000"/>
              </a:lnSpc>
              <a:buClr>
                <a:srgbClr val="FFFF00"/>
              </a:buClr>
              <a:buSzPct val="75000"/>
              <a:buFont typeface="+mj-lt"/>
              <a:buAutoNum type="arabicPeriod"/>
            </a:pPr>
            <a:r>
              <a:rPr lang="nl-BE" sz="3100" dirty="0"/>
              <a:t>Omgord met De Waarheid</a:t>
            </a:r>
          </a:p>
          <a:p>
            <a:pPr marL="514350" indent="-514350">
              <a:lnSpc>
                <a:spcPct val="150000"/>
              </a:lnSpc>
              <a:buClr>
                <a:srgbClr val="FFFF00"/>
              </a:buClr>
              <a:buSzPct val="75000"/>
              <a:buFont typeface="+mj-lt"/>
              <a:buAutoNum type="arabicPeriod"/>
            </a:pPr>
            <a:r>
              <a:rPr lang="nl-BE" sz="3100" dirty="0"/>
              <a:t>Pantser der Gerechtigheid</a:t>
            </a:r>
          </a:p>
          <a:p>
            <a:pPr marL="514350" indent="-514350">
              <a:lnSpc>
                <a:spcPct val="150000"/>
              </a:lnSpc>
              <a:buClr>
                <a:srgbClr val="FFFF00"/>
              </a:buClr>
              <a:buSzPct val="75000"/>
              <a:buFont typeface="+mj-lt"/>
              <a:buAutoNum type="arabicPeriod"/>
            </a:pPr>
            <a:r>
              <a:rPr lang="nl-BE" sz="3100" dirty="0"/>
              <a:t>Geschoeid met Bereidvaardigheid</a:t>
            </a:r>
          </a:p>
          <a:p>
            <a:pPr marL="514350" indent="-514350">
              <a:lnSpc>
                <a:spcPct val="150000"/>
              </a:lnSpc>
              <a:buClr>
                <a:srgbClr val="FFFF00"/>
              </a:buClr>
              <a:buSzPct val="75000"/>
              <a:buFont typeface="+mj-lt"/>
              <a:buAutoNum type="arabicPeriod"/>
            </a:pPr>
            <a:r>
              <a:rPr lang="nl-BE" sz="3100" dirty="0"/>
              <a:t>Schild des </a:t>
            </a:r>
            <a:r>
              <a:rPr lang="nl-BE" sz="3100" dirty="0" err="1"/>
              <a:t>Geloofs</a:t>
            </a:r>
            <a:endParaRPr lang="nl-BE" sz="3100" dirty="0"/>
          </a:p>
          <a:p>
            <a:pPr marL="514350" indent="-514350">
              <a:lnSpc>
                <a:spcPct val="150000"/>
              </a:lnSpc>
              <a:buClr>
                <a:srgbClr val="FFFF00"/>
              </a:buClr>
              <a:buSzPct val="75000"/>
              <a:buFont typeface="+mj-lt"/>
              <a:buAutoNum type="arabicPeriod"/>
            </a:pPr>
            <a:r>
              <a:rPr lang="nl-BE" sz="3100" dirty="0"/>
              <a:t>Helm des Heils</a:t>
            </a:r>
          </a:p>
          <a:p>
            <a:pPr marL="514350" indent="-514350">
              <a:lnSpc>
                <a:spcPct val="150000"/>
              </a:lnSpc>
              <a:buClr>
                <a:srgbClr val="FFFF00"/>
              </a:buClr>
              <a:buSzPct val="75000"/>
              <a:buFont typeface="+mj-lt"/>
              <a:buAutoNum type="arabicPeriod"/>
            </a:pPr>
            <a:r>
              <a:rPr lang="nl-BE" sz="3100" dirty="0"/>
              <a:t>Zwaard des </a:t>
            </a:r>
            <a:r>
              <a:rPr lang="nl-BE" sz="3100" dirty="0" err="1"/>
              <a:t>Geestes</a:t>
            </a:r>
            <a:endParaRPr lang="nl-BE" sz="3100" dirty="0"/>
          </a:p>
          <a:p>
            <a:pPr marL="514350" indent="-514350">
              <a:lnSpc>
                <a:spcPct val="150000"/>
              </a:lnSpc>
              <a:buClr>
                <a:srgbClr val="FFFF00"/>
              </a:buClr>
              <a:buSzPct val="75000"/>
              <a:buFont typeface="+mj-lt"/>
              <a:buAutoNum type="arabicPeriod"/>
            </a:pPr>
            <a:r>
              <a:rPr lang="nl-BE" sz="3100" dirty="0"/>
              <a:t>Bidden, smeken, waken, volhardend.</a:t>
            </a:r>
          </a:p>
        </p:txBody>
      </p:sp>
    </p:spTree>
    <p:extLst>
      <p:ext uri="{BB962C8B-B14F-4D97-AF65-F5344CB8AC3E}">
        <p14:creationId xmlns:p14="http://schemas.microsoft.com/office/powerpoint/2010/main" val="2966497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0F17-B19D-8F92-2C46-E5E09F9E176E}"/>
              </a:ext>
            </a:extLst>
          </p:cNvPr>
          <p:cNvSpPr>
            <a:spLocks noGrp="1"/>
          </p:cNvSpPr>
          <p:nvPr>
            <p:ph type="title"/>
          </p:nvPr>
        </p:nvSpPr>
        <p:spPr>
          <a:xfrm>
            <a:off x="457200" y="138289"/>
            <a:ext cx="8229600" cy="1130471"/>
          </a:xfrm>
        </p:spPr>
        <p:txBody>
          <a:bodyPr/>
          <a:lstStyle/>
          <a:p>
            <a:r>
              <a:rPr lang="nl-BE" dirty="0"/>
              <a:t>Psalm 64:1–4</a:t>
            </a:r>
          </a:p>
        </p:txBody>
      </p:sp>
      <p:sp>
        <p:nvSpPr>
          <p:cNvPr id="3" name="Tijdelijke aanduiding voor inhoud 2">
            <a:extLst>
              <a:ext uri="{FF2B5EF4-FFF2-40B4-BE49-F238E27FC236}">
                <a16:creationId xmlns:a16="http://schemas.microsoft.com/office/drawing/2014/main" id="{CF1A7DE8-6C89-B5E7-B24E-55491EE40127}"/>
              </a:ext>
            </a:extLst>
          </p:cNvPr>
          <p:cNvSpPr>
            <a:spLocks noGrp="1"/>
          </p:cNvSpPr>
          <p:nvPr>
            <p:ph idx="1"/>
          </p:nvPr>
        </p:nvSpPr>
        <p:spPr>
          <a:xfrm>
            <a:off x="457200" y="1250628"/>
            <a:ext cx="8229600" cy="4968552"/>
          </a:xfrm>
        </p:spPr>
        <p:txBody>
          <a:bodyPr>
            <a:noAutofit/>
          </a:bodyPr>
          <a:lstStyle/>
          <a:p>
            <a:pPr marL="0" indent="0" algn="just">
              <a:buNone/>
            </a:pPr>
            <a:r>
              <a:rPr lang="nl-NL" dirty="0"/>
              <a:t>Een psalm van David, voor de koorleider.</a:t>
            </a:r>
          </a:p>
          <a:p>
            <a:pPr marL="0" indent="0" algn="just">
              <a:buNone/>
            </a:pPr>
            <a:r>
              <a:rPr lang="nl-NL" dirty="0"/>
              <a:t>Hoor, o God, mijn stem wanneer ik klaag; bescherm mijn leven tegen bedreiging door de vijand. Verberg mij voor de heimelijke plannen van de kwaaddoeners, voor de oproerige menigte van wie onrecht bedrijven. Zij die hun tong scherpen als een zwaard, een bitter woord aanleggen als hun pijl, om in verborgen plaatsen de oprechte te beschieten; plotseling schieten zij op hem en zij zijn niet bevreesd.</a:t>
            </a:r>
          </a:p>
        </p:txBody>
      </p:sp>
    </p:spTree>
    <p:extLst>
      <p:ext uri="{BB962C8B-B14F-4D97-AF65-F5344CB8AC3E}">
        <p14:creationId xmlns:p14="http://schemas.microsoft.com/office/powerpoint/2010/main" val="3660544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0F17-B19D-8F92-2C46-E5E09F9E176E}"/>
              </a:ext>
            </a:extLst>
          </p:cNvPr>
          <p:cNvSpPr>
            <a:spLocks noGrp="1"/>
          </p:cNvSpPr>
          <p:nvPr>
            <p:ph type="title"/>
          </p:nvPr>
        </p:nvSpPr>
        <p:spPr>
          <a:xfrm>
            <a:off x="457200" y="404664"/>
            <a:ext cx="8229600" cy="908720"/>
          </a:xfrm>
        </p:spPr>
        <p:txBody>
          <a:bodyPr>
            <a:normAutofit/>
          </a:bodyPr>
          <a:lstStyle/>
          <a:p>
            <a:r>
              <a:rPr lang="nl-BE" dirty="0"/>
              <a:t>Het Schild van het </a:t>
            </a:r>
            <a:r>
              <a:rPr lang="nl-BE" dirty="0">
                <a:solidFill>
                  <a:srgbClr val="FFFF00"/>
                </a:solidFill>
              </a:rPr>
              <a:t>Geloof</a:t>
            </a:r>
          </a:p>
        </p:txBody>
      </p:sp>
      <p:sp>
        <p:nvSpPr>
          <p:cNvPr id="3" name="Tijdelijke aanduiding voor inhoud 2">
            <a:extLst>
              <a:ext uri="{FF2B5EF4-FFF2-40B4-BE49-F238E27FC236}">
                <a16:creationId xmlns:a16="http://schemas.microsoft.com/office/drawing/2014/main" id="{CF1A7DE8-6C89-B5E7-B24E-55491EE40127}"/>
              </a:ext>
            </a:extLst>
          </p:cNvPr>
          <p:cNvSpPr>
            <a:spLocks noGrp="1"/>
          </p:cNvSpPr>
          <p:nvPr>
            <p:ph idx="1"/>
          </p:nvPr>
        </p:nvSpPr>
        <p:spPr>
          <a:xfrm>
            <a:off x="719572" y="1628800"/>
            <a:ext cx="6899968" cy="4104456"/>
          </a:xfrm>
        </p:spPr>
        <p:txBody>
          <a:bodyPr>
            <a:noAutofit/>
          </a:bodyPr>
          <a:lstStyle/>
          <a:p>
            <a:pPr marL="0" indent="0">
              <a:buNone/>
            </a:pPr>
            <a:r>
              <a:rPr lang="nl-NL" dirty="0"/>
              <a:t>Vurige pijlen:</a:t>
            </a:r>
          </a:p>
          <a:p>
            <a:r>
              <a:rPr lang="nl-NL" dirty="0"/>
              <a:t>Niet dat het veel uitmaakt, alle pijlen worden geblust en treffen geen doel!</a:t>
            </a:r>
          </a:p>
          <a:p>
            <a:r>
              <a:rPr lang="nl-NL" dirty="0"/>
              <a:t>Psalm 64:1–4 </a:t>
            </a:r>
          </a:p>
          <a:p>
            <a:r>
              <a:rPr lang="nl-NL" dirty="0"/>
              <a:t>Psalm 91:5–7</a:t>
            </a:r>
          </a:p>
          <a:p>
            <a:endParaRPr lang="nl-NL" dirty="0"/>
          </a:p>
        </p:txBody>
      </p:sp>
      <p:pic>
        <p:nvPicPr>
          <p:cNvPr id="8" name="Afbeelding 7">
            <a:extLst>
              <a:ext uri="{FF2B5EF4-FFF2-40B4-BE49-F238E27FC236}">
                <a16:creationId xmlns:a16="http://schemas.microsoft.com/office/drawing/2014/main" id="{FD0E80D5-293B-D705-0634-7FAFDD5D7C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579" r="9165"/>
          <a:stretch/>
        </p:blipFill>
        <p:spPr>
          <a:xfrm>
            <a:off x="7619540" y="2204864"/>
            <a:ext cx="1496852" cy="1486044"/>
          </a:xfrm>
          <a:prstGeom prst="rect">
            <a:avLst/>
          </a:prstGeom>
        </p:spPr>
      </p:pic>
    </p:spTree>
    <p:extLst>
      <p:ext uri="{BB962C8B-B14F-4D97-AF65-F5344CB8AC3E}">
        <p14:creationId xmlns:p14="http://schemas.microsoft.com/office/powerpoint/2010/main" val="3673556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0F17-B19D-8F92-2C46-E5E09F9E176E}"/>
              </a:ext>
            </a:extLst>
          </p:cNvPr>
          <p:cNvSpPr>
            <a:spLocks noGrp="1"/>
          </p:cNvSpPr>
          <p:nvPr>
            <p:ph type="title"/>
          </p:nvPr>
        </p:nvSpPr>
        <p:spPr>
          <a:xfrm>
            <a:off x="457200" y="138289"/>
            <a:ext cx="8229600" cy="1130471"/>
          </a:xfrm>
        </p:spPr>
        <p:txBody>
          <a:bodyPr/>
          <a:lstStyle/>
          <a:p>
            <a:r>
              <a:rPr lang="nl-BE" dirty="0"/>
              <a:t>Psalm 91:5–7</a:t>
            </a:r>
          </a:p>
        </p:txBody>
      </p:sp>
      <p:sp>
        <p:nvSpPr>
          <p:cNvPr id="3" name="Tijdelijke aanduiding voor inhoud 2">
            <a:extLst>
              <a:ext uri="{FF2B5EF4-FFF2-40B4-BE49-F238E27FC236}">
                <a16:creationId xmlns:a16="http://schemas.microsoft.com/office/drawing/2014/main" id="{CF1A7DE8-6C89-B5E7-B24E-55491EE40127}"/>
              </a:ext>
            </a:extLst>
          </p:cNvPr>
          <p:cNvSpPr>
            <a:spLocks noGrp="1"/>
          </p:cNvSpPr>
          <p:nvPr>
            <p:ph idx="1"/>
          </p:nvPr>
        </p:nvSpPr>
        <p:spPr>
          <a:xfrm>
            <a:off x="457200" y="1628800"/>
            <a:ext cx="8229600" cy="3600400"/>
          </a:xfrm>
        </p:spPr>
        <p:txBody>
          <a:bodyPr>
            <a:noAutofit/>
          </a:bodyPr>
          <a:lstStyle/>
          <a:p>
            <a:pPr marL="0" indent="0" algn="just">
              <a:buNone/>
            </a:pPr>
            <a:r>
              <a:rPr lang="nl-NL" dirty="0"/>
              <a:t>U zult niet vrezen voor het beangstigende van de nacht, voor de pijl die overdag aan komt vliegen, voor de pest, die in het donker rondgaat, voor het verderf dat midden op de dag verwoest. Al zullen er duizend vallen aan uw zijde en tienduizend aan uw rechterhand bij u zal het onheil niet komen.</a:t>
            </a:r>
          </a:p>
        </p:txBody>
      </p:sp>
    </p:spTree>
    <p:extLst>
      <p:ext uri="{BB962C8B-B14F-4D97-AF65-F5344CB8AC3E}">
        <p14:creationId xmlns:p14="http://schemas.microsoft.com/office/powerpoint/2010/main" val="1281613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0F17-B19D-8F92-2C46-E5E09F9E176E}"/>
              </a:ext>
            </a:extLst>
          </p:cNvPr>
          <p:cNvSpPr>
            <a:spLocks noGrp="1"/>
          </p:cNvSpPr>
          <p:nvPr>
            <p:ph type="title"/>
          </p:nvPr>
        </p:nvSpPr>
        <p:spPr>
          <a:xfrm>
            <a:off x="457200" y="404664"/>
            <a:ext cx="8229600" cy="908720"/>
          </a:xfrm>
        </p:spPr>
        <p:txBody>
          <a:bodyPr>
            <a:normAutofit/>
          </a:bodyPr>
          <a:lstStyle/>
          <a:p>
            <a:r>
              <a:rPr lang="nl-BE" dirty="0"/>
              <a:t>Het Schild van het </a:t>
            </a:r>
            <a:r>
              <a:rPr lang="nl-BE" dirty="0">
                <a:solidFill>
                  <a:srgbClr val="FFFF00"/>
                </a:solidFill>
              </a:rPr>
              <a:t>Geloof</a:t>
            </a:r>
          </a:p>
        </p:txBody>
      </p:sp>
      <p:sp>
        <p:nvSpPr>
          <p:cNvPr id="3" name="Tijdelijke aanduiding voor inhoud 2">
            <a:extLst>
              <a:ext uri="{FF2B5EF4-FFF2-40B4-BE49-F238E27FC236}">
                <a16:creationId xmlns:a16="http://schemas.microsoft.com/office/drawing/2014/main" id="{CF1A7DE8-6C89-B5E7-B24E-55491EE40127}"/>
              </a:ext>
            </a:extLst>
          </p:cNvPr>
          <p:cNvSpPr>
            <a:spLocks noGrp="1"/>
          </p:cNvSpPr>
          <p:nvPr>
            <p:ph idx="1"/>
          </p:nvPr>
        </p:nvSpPr>
        <p:spPr>
          <a:xfrm>
            <a:off x="719572" y="1628800"/>
            <a:ext cx="6899968" cy="4104456"/>
          </a:xfrm>
        </p:spPr>
        <p:txBody>
          <a:bodyPr>
            <a:noAutofit/>
          </a:bodyPr>
          <a:lstStyle/>
          <a:p>
            <a:pPr marL="0" indent="0">
              <a:buNone/>
            </a:pPr>
            <a:r>
              <a:rPr lang="nl-NL" dirty="0"/>
              <a:t>Vurige pijlen:</a:t>
            </a:r>
          </a:p>
          <a:p>
            <a:r>
              <a:rPr lang="nl-NL" dirty="0"/>
              <a:t>Niet dat het veel uitmaakt, alle pijlen worden geblust en treffen geen doel!</a:t>
            </a:r>
          </a:p>
          <a:p>
            <a:r>
              <a:rPr lang="nl-NL" dirty="0"/>
              <a:t>Psalm 64:1–4 </a:t>
            </a:r>
          </a:p>
          <a:p>
            <a:r>
              <a:rPr lang="nl-NL" dirty="0"/>
              <a:t>Psalm 91:5–7</a:t>
            </a:r>
          </a:p>
          <a:p>
            <a:r>
              <a:rPr lang="nl-NL" dirty="0"/>
              <a:t>Leugen, spot, ontmoediging, </a:t>
            </a:r>
          </a:p>
          <a:p>
            <a:pPr marL="0" indent="0">
              <a:buNone/>
            </a:pPr>
            <a:r>
              <a:rPr lang="nl-NL" dirty="0"/>
              <a:t>				 “hoge bergen”, …</a:t>
            </a:r>
          </a:p>
          <a:p>
            <a:endParaRPr lang="nl-NL" dirty="0"/>
          </a:p>
        </p:txBody>
      </p:sp>
      <p:pic>
        <p:nvPicPr>
          <p:cNvPr id="8" name="Afbeelding 7">
            <a:extLst>
              <a:ext uri="{FF2B5EF4-FFF2-40B4-BE49-F238E27FC236}">
                <a16:creationId xmlns:a16="http://schemas.microsoft.com/office/drawing/2014/main" id="{FD0E80D5-293B-D705-0634-7FAFDD5D7C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579" r="9165"/>
          <a:stretch/>
        </p:blipFill>
        <p:spPr>
          <a:xfrm>
            <a:off x="7619540" y="2204864"/>
            <a:ext cx="1496852" cy="1486044"/>
          </a:xfrm>
          <a:prstGeom prst="rect">
            <a:avLst/>
          </a:prstGeom>
        </p:spPr>
      </p:pic>
    </p:spTree>
    <p:extLst>
      <p:ext uri="{BB962C8B-B14F-4D97-AF65-F5344CB8AC3E}">
        <p14:creationId xmlns:p14="http://schemas.microsoft.com/office/powerpoint/2010/main" val="3956563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9735D-5E85-A68C-FAA9-DD247D89E80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2E85862-9942-6EE0-EF64-D5E4B78E1F01}"/>
              </a:ext>
            </a:extLst>
          </p:cNvPr>
          <p:cNvSpPr>
            <a:spLocks noGrp="1"/>
          </p:cNvSpPr>
          <p:nvPr>
            <p:ph type="title"/>
          </p:nvPr>
        </p:nvSpPr>
        <p:spPr>
          <a:xfrm>
            <a:off x="457200" y="404664"/>
            <a:ext cx="8229600" cy="908720"/>
          </a:xfrm>
        </p:spPr>
        <p:txBody>
          <a:bodyPr>
            <a:normAutofit/>
          </a:bodyPr>
          <a:lstStyle/>
          <a:p>
            <a:r>
              <a:rPr lang="nl-BE" dirty="0"/>
              <a:t>Het Schild van het </a:t>
            </a:r>
            <a:r>
              <a:rPr lang="nl-BE" dirty="0">
                <a:solidFill>
                  <a:srgbClr val="FFFF00"/>
                </a:solidFill>
              </a:rPr>
              <a:t>Geloof</a:t>
            </a:r>
          </a:p>
        </p:txBody>
      </p:sp>
      <p:sp>
        <p:nvSpPr>
          <p:cNvPr id="3" name="Tijdelijke aanduiding voor inhoud 2">
            <a:extLst>
              <a:ext uri="{FF2B5EF4-FFF2-40B4-BE49-F238E27FC236}">
                <a16:creationId xmlns:a16="http://schemas.microsoft.com/office/drawing/2014/main" id="{93183DF7-20F0-79BF-34EF-D6EF77BD401A}"/>
              </a:ext>
            </a:extLst>
          </p:cNvPr>
          <p:cNvSpPr>
            <a:spLocks noGrp="1"/>
          </p:cNvSpPr>
          <p:nvPr>
            <p:ph idx="1"/>
          </p:nvPr>
        </p:nvSpPr>
        <p:spPr>
          <a:xfrm>
            <a:off x="719572" y="1628800"/>
            <a:ext cx="7740860" cy="4104456"/>
          </a:xfrm>
        </p:spPr>
        <p:txBody>
          <a:bodyPr>
            <a:noAutofit/>
          </a:bodyPr>
          <a:lstStyle/>
          <a:p>
            <a:pPr marL="0" indent="0">
              <a:buNone/>
            </a:pPr>
            <a:r>
              <a:rPr lang="nl-NL" dirty="0"/>
              <a:t>1 Tim. 4:1</a:t>
            </a:r>
          </a:p>
          <a:p>
            <a:pPr marL="400050" lvl="1" indent="0" algn="just">
              <a:buNone/>
            </a:pPr>
            <a:r>
              <a:rPr lang="nl-NL" sz="3200" dirty="0"/>
              <a:t>Maar de Geest zegt nadrukkelijk, dat in latere tijden sommigen zullen afvallen van </a:t>
            </a:r>
            <a:r>
              <a:rPr lang="nl-NL" sz="3200" dirty="0">
                <a:solidFill>
                  <a:srgbClr val="FFFF00"/>
                </a:solidFill>
              </a:rPr>
              <a:t>het geloof</a:t>
            </a:r>
            <a:r>
              <a:rPr lang="nl-NL" sz="3200" dirty="0"/>
              <a:t>, doordat zij dwaalgeesten en leringen van boze geesten volgen, door de huichelarij van leugensprekers, die in hun eigen geweten gebrandmerkt zijn,</a:t>
            </a:r>
          </a:p>
          <a:p>
            <a:pPr marL="0" indent="0">
              <a:buNone/>
            </a:pPr>
            <a:endParaRPr lang="nl-NL" dirty="0"/>
          </a:p>
        </p:txBody>
      </p:sp>
    </p:spTree>
    <p:extLst>
      <p:ext uri="{BB962C8B-B14F-4D97-AF65-F5344CB8AC3E}">
        <p14:creationId xmlns:p14="http://schemas.microsoft.com/office/powerpoint/2010/main" val="196954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DC1E0-CC79-43EB-CED4-0A3B310CF3A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C388732-02F1-13D1-11F5-B529725CEC84}"/>
              </a:ext>
            </a:extLst>
          </p:cNvPr>
          <p:cNvSpPr>
            <a:spLocks noGrp="1"/>
          </p:cNvSpPr>
          <p:nvPr>
            <p:ph type="title"/>
          </p:nvPr>
        </p:nvSpPr>
        <p:spPr>
          <a:xfrm>
            <a:off x="457200" y="404664"/>
            <a:ext cx="8229600" cy="908720"/>
          </a:xfrm>
        </p:spPr>
        <p:txBody>
          <a:bodyPr>
            <a:normAutofit/>
          </a:bodyPr>
          <a:lstStyle/>
          <a:p>
            <a:r>
              <a:rPr lang="nl-BE" dirty="0"/>
              <a:t>Het Schild van het </a:t>
            </a:r>
            <a:r>
              <a:rPr lang="nl-BE" dirty="0">
                <a:solidFill>
                  <a:srgbClr val="FFFF00"/>
                </a:solidFill>
              </a:rPr>
              <a:t>Geloof</a:t>
            </a:r>
          </a:p>
        </p:txBody>
      </p:sp>
      <p:sp>
        <p:nvSpPr>
          <p:cNvPr id="3" name="Tijdelijke aanduiding voor inhoud 2">
            <a:extLst>
              <a:ext uri="{FF2B5EF4-FFF2-40B4-BE49-F238E27FC236}">
                <a16:creationId xmlns:a16="http://schemas.microsoft.com/office/drawing/2014/main" id="{CF75CE49-A734-2346-0714-DA4F50788E47}"/>
              </a:ext>
            </a:extLst>
          </p:cNvPr>
          <p:cNvSpPr>
            <a:spLocks noGrp="1"/>
          </p:cNvSpPr>
          <p:nvPr>
            <p:ph idx="1"/>
          </p:nvPr>
        </p:nvSpPr>
        <p:spPr>
          <a:xfrm>
            <a:off x="457200" y="1484784"/>
            <a:ext cx="7967228" cy="4104456"/>
          </a:xfrm>
        </p:spPr>
        <p:txBody>
          <a:bodyPr>
            <a:noAutofit/>
          </a:bodyPr>
          <a:lstStyle/>
          <a:p>
            <a:pPr marL="0" indent="0">
              <a:buNone/>
            </a:pPr>
            <a:r>
              <a:rPr lang="nl-NL" dirty="0"/>
              <a:t>1 Tim. 6:10-12</a:t>
            </a:r>
          </a:p>
          <a:p>
            <a:pPr marL="400050" lvl="1" indent="0" algn="just">
              <a:buNone/>
            </a:pPr>
            <a:r>
              <a:rPr lang="nl-NL" dirty="0"/>
              <a:t>Want de wortel van alle kwaad is de geldzucht. Door daarnaar te haken zijn sommigen van </a:t>
            </a:r>
            <a:r>
              <a:rPr lang="nl-NL" dirty="0">
                <a:solidFill>
                  <a:srgbClr val="FFFF00"/>
                </a:solidFill>
              </a:rPr>
              <a:t>het geloof</a:t>
            </a:r>
            <a:r>
              <a:rPr lang="nl-NL" dirty="0"/>
              <a:t> afgedwaald en hebben zich met vele smarten doorboord. Gij daarentegen, o mens Gods, ontvlucht deze dingen, doch jaag naar gerechtigheid, godsvrucht, </a:t>
            </a:r>
            <a:r>
              <a:rPr lang="nl-NL" dirty="0">
                <a:solidFill>
                  <a:srgbClr val="FFFF00"/>
                </a:solidFill>
              </a:rPr>
              <a:t>geloof</a:t>
            </a:r>
            <a:r>
              <a:rPr lang="nl-NL" dirty="0"/>
              <a:t>, liefde, volharding en zachtzinnigheid. Strijd </a:t>
            </a:r>
            <a:r>
              <a:rPr lang="nl-NL" dirty="0">
                <a:solidFill>
                  <a:srgbClr val="FFFF00"/>
                </a:solidFill>
              </a:rPr>
              <a:t>de goede strijd des </a:t>
            </a:r>
            <a:r>
              <a:rPr lang="nl-NL" dirty="0" err="1">
                <a:solidFill>
                  <a:srgbClr val="FFFF00"/>
                </a:solidFill>
              </a:rPr>
              <a:t>geloofs</a:t>
            </a:r>
            <a:r>
              <a:rPr lang="nl-NL" dirty="0"/>
              <a:t>, grijp het eeuwige leven, waartoe gij geroepen zijt en de goede belijdenis afgelegd hebt voor vele getuigen.</a:t>
            </a:r>
          </a:p>
        </p:txBody>
      </p:sp>
    </p:spTree>
    <p:extLst>
      <p:ext uri="{BB962C8B-B14F-4D97-AF65-F5344CB8AC3E}">
        <p14:creationId xmlns:p14="http://schemas.microsoft.com/office/powerpoint/2010/main" val="286831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0F17-B19D-8F92-2C46-E5E09F9E176E}"/>
              </a:ext>
            </a:extLst>
          </p:cNvPr>
          <p:cNvSpPr>
            <a:spLocks noGrp="1"/>
          </p:cNvSpPr>
          <p:nvPr>
            <p:ph type="title"/>
          </p:nvPr>
        </p:nvSpPr>
        <p:spPr>
          <a:xfrm>
            <a:off x="457200" y="138289"/>
            <a:ext cx="8229600" cy="1130471"/>
          </a:xfrm>
        </p:spPr>
        <p:txBody>
          <a:bodyPr/>
          <a:lstStyle/>
          <a:p>
            <a:r>
              <a:rPr lang="nl-BE" dirty="0"/>
              <a:t>1 Petrus 5:8–9</a:t>
            </a:r>
          </a:p>
        </p:txBody>
      </p:sp>
      <p:sp>
        <p:nvSpPr>
          <p:cNvPr id="3" name="Tijdelijke aanduiding voor inhoud 2">
            <a:extLst>
              <a:ext uri="{FF2B5EF4-FFF2-40B4-BE49-F238E27FC236}">
                <a16:creationId xmlns:a16="http://schemas.microsoft.com/office/drawing/2014/main" id="{CF1A7DE8-6C89-B5E7-B24E-55491EE40127}"/>
              </a:ext>
            </a:extLst>
          </p:cNvPr>
          <p:cNvSpPr>
            <a:spLocks noGrp="1"/>
          </p:cNvSpPr>
          <p:nvPr>
            <p:ph idx="1"/>
          </p:nvPr>
        </p:nvSpPr>
        <p:spPr>
          <a:xfrm>
            <a:off x="611560" y="1556792"/>
            <a:ext cx="7704856" cy="3600400"/>
          </a:xfrm>
        </p:spPr>
        <p:txBody>
          <a:bodyPr>
            <a:noAutofit/>
          </a:bodyPr>
          <a:lstStyle/>
          <a:p>
            <a:pPr marL="0" indent="0" algn="just">
              <a:buNone/>
            </a:pPr>
            <a:r>
              <a:rPr lang="nl-NL" dirty="0"/>
              <a:t>Wees nuchter en waakzaam; want uw tegenpartij, de duivel, gaat rond als een brullende leeuw, op zoek naar wie hij zou kunnen verslinden. Bied weerstand aan hem, vast in </a:t>
            </a:r>
            <a:r>
              <a:rPr lang="nl-NL" dirty="0">
                <a:solidFill>
                  <a:srgbClr val="FFFF00"/>
                </a:solidFill>
              </a:rPr>
              <a:t>het geloof</a:t>
            </a:r>
            <a:r>
              <a:rPr lang="nl-NL" dirty="0"/>
              <a:t>, in de wetenschap dat hetzelfde lijden ook aan al uw broeders in de wereld opgelegd wordt.</a:t>
            </a:r>
          </a:p>
        </p:txBody>
      </p:sp>
      <p:sp>
        <p:nvSpPr>
          <p:cNvPr id="4" name="Rechthoek 3">
            <a:extLst>
              <a:ext uri="{FF2B5EF4-FFF2-40B4-BE49-F238E27FC236}">
                <a16:creationId xmlns:a16="http://schemas.microsoft.com/office/drawing/2014/main" id="{78088ECA-2944-D306-91FE-3EC4BFA68126}"/>
              </a:ext>
            </a:extLst>
          </p:cNvPr>
          <p:cNvSpPr/>
          <p:nvPr/>
        </p:nvSpPr>
        <p:spPr>
          <a:xfrm>
            <a:off x="457200" y="3573016"/>
            <a:ext cx="1045922" cy="504056"/>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ekstvak 4">
            <a:extLst>
              <a:ext uri="{FF2B5EF4-FFF2-40B4-BE49-F238E27FC236}">
                <a16:creationId xmlns:a16="http://schemas.microsoft.com/office/drawing/2014/main" id="{7B63EDD8-5030-DDCF-4904-9B3ABD3921B7}"/>
              </a:ext>
            </a:extLst>
          </p:cNvPr>
          <p:cNvSpPr txBox="1"/>
          <p:nvPr/>
        </p:nvSpPr>
        <p:spPr>
          <a:xfrm>
            <a:off x="0" y="5229200"/>
            <a:ext cx="9143999" cy="1446550"/>
          </a:xfrm>
          <a:prstGeom prst="rect">
            <a:avLst/>
          </a:prstGeom>
          <a:noFill/>
        </p:spPr>
        <p:txBody>
          <a:bodyPr wrap="square" rtlCol="0">
            <a:spAutoFit/>
          </a:bodyPr>
          <a:lstStyle/>
          <a:p>
            <a:pPr algn="ctr"/>
            <a:r>
              <a:rPr lang="nl-BE" sz="4400" b="1" dirty="0">
                <a:solidFill>
                  <a:srgbClr val="FFFF00"/>
                </a:solidFill>
              </a:rPr>
              <a:t>Volhouden ! – Wij hebben alles gekregen om te kunnen blijven staan !</a:t>
            </a:r>
          </a:p>
        </p:txBody>
      </p:sp>
    </p:spTree>
    <p:extLst>
      <p:ext uri="{BB962C8B-B14F-4D97-AF65-F5344CB8AC3E}">
        <p14:creationId xmlns:p14="http://schemas.microsoft.com/office/powerpoint/2010/main" val="15407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0F17-B19D-8F92-2C46-E5E09F9E176E}"/>
              </a:ext>
            </a:extLst>
          </p:cNvPr>
          <p:cNvSpPr>
            <a:spLocks noGrp="1"/>
          </p:cNvSpPr>
          <p:nvPr>
            <p:ph type="title"/>
          </p:nvPr>
        </p:nvSpPr>
        <p:spPr>
          <a:xfrm>
            <a:off x="457200" y="138289"/>
            <a:ext cx="8229600" cy="1130471"/>
          </a:xfrm>
        </p:spPr>
        <p:txBody>
          <a:bodyPr/>
          <a:lstStyle/>
          <a:p>
            <a:r>
              <a:rPr lang="nl-BE" dirty="0"/>
              <a:t>Efeziërs 6:10-18</a:t>
            </a:r>
          </a:p>
        </p:txBody>
      </p:sp>
      <p:sp>
        <p:nvSpPr>
          <p:cNvPr id="3" name="Tijdelijke aanduiding voor inhoud 2">
            <a:extLst>
              <a:ext uri="{FF2B5EF4-FFF2-40B4-BE49-F238E27FC236}">
                <a16:creationId xmlns:a16="http://schemas.microsoft.com/office/drawing/2014/main" id="{CF1A7DE8-6C89-B5E7-B24E-55491EE40127}"/>
              </a:ext>
            </a:extLst>
          </p:cNvPr>
          <p:cNvSpPr>
            <a:spLocks noGrp="1"/>
          </p:cNvSpPr>
          <p:nvPr>
            <p:ph idx="1"/>
          </p:nvPr>
        </p:nvSpPr>
        <p:spPr>
          <a:xfrm>
            <a:off x="457200" y="1250628"/>
            <a:ext cx="8229600" cy="4968552"/>
          </a:xfrm>
        </p:spPr>
        <p:txBody>
          <a:bodyPr>
            <a:noAutofit/>
          </a:bodyPr>
          <a:lstStyle/>
          <a:p>
            <a:pPr marL="0" indent="0" algn="just">
              <a:buNone/>
            </a:pPr>
            <a:r>
              <a:rPr lang="nl-NL" sz="2800" dirty="0"/>
              <a:t>Voorts, weest krachtig in de Here en in de sterkte zijner macht. Doet de wapenrusting Gods aan, om te kunnen standhouden tegen de verleidingen des duivels; </a:t>
            </a:r>
            <a:r>
              <a:rPr lang="nl-NL" b="1" dirty="0">
                <a:solidFill>
                  <a:srgbClr val="FFFF00"/>
                </a:solidFill>
              </a:rPr>
              <a:t>want wij hebben niet te worstelen tegen bloed en vlees, maar tegen de overheden, tegen de machten, tegen de wereldbeheersers dezer duisternis, tegen de boze geesten in de hemelse gewesten.</a:t>
            </a:r>
            <a:r>
              <a:rPr lang="nl-NL" sz="2800" dirty="0"/>
              <a:t> Neemt daarom de wapenrusting Gods, om weerstand te kunnen bieden in de boze dag en om, uw taak geheel vervuld hebbende, stand te houden. </a:t>
            </a:r>
          </a:p>
        </p:txBody>
      </p:sp>
    </p:spTree>
    <p:extLst>
      <p:ext uri="{BB962C8B-B14F-4D97-AF65-F5344CB8AC3E}">
        <p14:creationId xmlns:p14="http://schemas.microsoft.com/office/powerpoint/2010/main" val="34748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0F17-B19D-8F92-2C46-E5E09F9E176E}"/>
              </a:ext>
            </a:extLst>
          </p:cNvPr>
          <p:cNvSpPr>
            <a:spLocks noGrp="1"/>
          </p:cNvSpPr>
          <p:nvPr>
            <p:ph type="title"/>
          </p:nvPr>
        </p:nvSpPr>
        <p:spPr>
          <a:xfrm>
            <a:off x="457200" y="404664"/>
            <a:ext cx="8229600" cy="908720"/>
          </a:xfrm>
        </p:spPr>
        <p:txBody>
          <a:bodyPr/>
          <a:lstStyle/>
          <a:p>
            <a:r>
              <a:rPr lang="nl-BE" dirty="0"/>
              <a:t>Wapenrusting Gods  -  Waarom?</a:t>
            </a:r>
          </a:p>
        </p:txBody>
      </p:sp>
      <p:sp>
        <p:nvSpPr>
          <p:cNvPr id="3" name="Tijdelijke aanduiding voor inhoud 2">
            <a:extLst>
              <a:ext uri="{FF2B5EF4-FFF2-40B4-BE49-F238E27FC236}">
                <a16:creationId xmlns:a16="http://schemas.microsoft.com/office/drawing/2014/main" id="{CF1A7DE8-6C89-B5E7-B24E-55491EE40127}"/>
              </a:ext>
            </a:extLst>
          </p:cNvPr>
          <p:cNvSpPr>
            <a:spLocks noGrp="1"/>
          </p:cNvSpPr>
          <p:nvPr>
            <p:ph idx="1"/>
          </p:nvPr>
        </p:nvSpPr>
        <p:spPr>
          <a:xfrm>
            <a:off x="1583668" y="2852936"/>
            <a:ext cx="5976664" cy="3168352"/>
          </a:xfrm>
        </p:spPr>
        <p:txBody>
          <a:bodyPr>
            <a:normAutofit/>
          </a:bodyPr>
          <a:lstStyle/>
          <a:p>
            <a:pPr algn="just">
              <a:buFont typeface="Wingdings" panose="05000000000000000000" pitchFamily="2" charset="2"/>
              <a:buChar char="§"/>
            </a:pPr>
            <a:r>
              <a:rPr lang="nl-NL" dirty="0"/>
              <a:t>Het is geen gewone vijand</a:t>
            </a:r>
          </a:p>
          <a:p>
            <a:pPr algn="just">
              <a:buFont typeface="Wingdings" panose="05000000000000000000" pitchFamily="2" charset="2"/>
              <a:buChar char="§"/>
            </a:pPr>
            <a:r>
              <a:rPr lang="nl-NL" dirty="0"/>
              <a:t>Het is geen gewone strijd</a:t>
            </a:r>
          </a:p>
          <a:p>
            <a:pPr algn="just">
              <a:buFont typeface="Wingdings" panose="05000000000000000000" pitchFamily="2" charset="2"/>
              <a:buChar char="§"/>
            </a:pPr>
            <a:r>
              <a:rPr lang="nl-NL" dirty="0"/>
              <a:t>Het is geen gewone plaats</a:t>
            </a:r>
          </a:p>
          <a:p>
            <a:pPr algn="just">
              <a:buFont typeface="Wingdings" panose="05000000000000000000" pitchFamily="2" charset="2"/>
              <a:buChar char="§"/>
            </a:pPr>
            <a:r>
              <a:rPr lang="nl-NL" dirty="0"/>
              <a:t>Het is geen gewone tijd</a:t>
            </a:r>
          </a:p>
          <a:p>
            <a:pPr algn="just">
              <a:buFont typeface="Wingdings" panose="05000000000000000000" pitchFamily="2" charset="2"/>
              <a:buChar char="§"/>
            </a:pPr>
            <a:r>
              <a:rPr lang="nl-NL" dirty="0"/>
              <a:t>Het is geen gewone opdracht</a:t>
            </a:r>
          </a:p>
          <a:p>
            <a:pPr algn="just">
              <a:buFont typeface="Wingdings" panose="05000000000000000000" pitchFamily="2" charset="2"/>
              <a:buChar char="§"/>
            </a:pPr>
            <a:endParaRPr lang="nl-NL" dirty="0"/>
          </a:p>
          <a:p>
            <a:pPr algn="just">
              <a:buFont typeface="Wingdings" panose="05000000000000000000" pitchFamily="2" charset="2"/>
              <a:buChar char="§"/>
            </a:pPr>
            <a:endParaRPr lang="nl-NL" dirty="0"/>
          </a:p>
          <a:p>
            <a:pPr algn="just">
              <a:buFont typeface="Wingdings" panose="05000000000000000000" pitchFamily="2" charset="2"/>
              <a:buChar char="§"/>
            </a:pPr>
            <a:endParaRPr lang="nl-NL" dirty="0"/>
          </a:p>
          <a:p>
            <a:pPr algn="just">
              <a:buFont typeface="Wingdings" panose="05000000000000000000" pitchFamily="2" charset="2"/>
              <a:buChar char="§"/>
            </a:pPr>
            <a:endParaRPr lang="nl-NL" dirty="0"/>
          </a:p>
        </p:txBody>
      </p:sp>
      <p:sp>
        <p:nvSpPr>
          <p:cNvPr id="4" name="Tekstvak 3">
            <a:extLst>
              <a:ext uri="{FF2B5EF4-FFF2-40B4-BE49-F238E27FC236}">
                <a16:creationId xmlns:a16="http://schemas.microsoft.com/office/drawing/2014/main" id="{5EAB4A85-6E34-C5F9-6174-43D037363379}"/>
              </a:ext>
            </a:extLst>
          </p:cNvPr>
          <p:cNvSpPr txBox="1"/>
          <p:nvPr/>
        </p:nvSpPr>
        <p:spPr>
          <a:xfrm>
            <a:off x="827584" y="1628800"/>
            <a:ext cx="3910366" cy="646331"/>
          </a:xfrm>
          <a:prstGeom prst="rect">
            <a:avLst/>
          </a:prstGeom>
          <a:noFill/>
        </p:spPr>
        <p:txBody>
          <a:bodyPr wrap="none" rtlCol="0">
            <a:spAutoFit/>
          </a:bodyPr>
          <a:lstStyle/>
          <a:p>
            <a:r>
              <a:rPr lang="nl-BE" sz="3600" b="1" i="1" u="sng" dirty="0">
                <a:solidFill>
                  <a:srgbClr val="FFFF00"/>
                </a:solidFill>
                <a:effectLst>
                  <a:outerShdw blurRad="38100" dist="38100" dir="2700000" algn="tl">
                    <a:srgbClr val="000000">
                      <a:alpha val="43137"/>
                    </a:srgbClr>
                  </a:outerShdw>
                </a:effectLst>
              </a:rPr>
              <a:t>Het is niet gewoon!</a:t>
            </a:r>
          </a:p>
        </p:txBody>
      </p:sp>
    </p:spTree>
    <p:extLst>
      <p:ext uri="{BB962C8B-B14F-4D97-AF65-F5344CB8AC3E}">
        <p14:creationId xmlns:p14="http://schemas.microsoft.com/office/powerpoint/2010/main" val="699494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0F17-B19D-8F92-2C46-E5E09F9E176E}"/>
              </a:ext>
            </a:extLst>
          </p:cNvPr>
          <p:cNvSpPr>
            <a:spLocks noGrp="1"/>
          </p:cNvSpPr>
          <p:nvPr>
            <p:ph type="title"/>
          </p:nvPr>
        </p:nvSpPr>
        <p:spPr>
          <a:xfrm>
            <a:off x="457200" y="404664"/>
            <a:ext cx="8229600" cy="908720"/>
          </a:xfrm>
        </p:spPr>
        <p:txBody>
          <a:bodyPr/>
          <a:lstStyle/>
          <a:p>
            <a:r>
              <a:rPr lang="nl-BE" dirty="0"/>
              <a:t>Wapenrusting Gods  -  Waarom?</a:t>
            </a:r>
          </a:p>
        </p:txBody>
      </p:sp>
      <p:sp>
        <p:nvSpPr>
          <p:cNvPr id="3" name="Tijdelijke aanduiding voor inhoud 2">
            <a:extLst>
              <a:ext uri="{FF2B5EF4-FFF2-40B4-BE49-F238E27FC236}">
                <a16:creationId xmlns:a16="http://schemas.microsoft.com/office/drawing/2014/main" id="{CF1A7DE8-6C89-B5E7-B24E-55491EE40127}"/>
              </a:ext>
            </a:extLst>
          </p:cNvPr>
          <p:cNvSpPr>
            <a:spLocks noGrp="1"/>
          </p:cNvSpPr>
          <p:nvPr>
            <p:ph idx="1"/>
          </p:nvPr>
        </p:nvSpPr>
        <p:spPr>
          <a:xfrm>
            <a:off x="1583668" y="2852936"/>
            <a:ext cx="7308812" cy="3600400"/>
          </a:xfrm>
        </p:spPr>
        <p:txBody>
          <a:bodyPr>
            <a:normAutofit/>
          </a:bodyPr>
          <a:lstStyle/>
          <a:p>
            <a:pPr algn="just">
              <a:buFont typeface="Wingdings" panose="05000000000000000000" pitchFamily="2" charset="2"/>
              <a:buChar char="§"/>
            </a:pPr>
            <a:r>
              <a:rPr lang="nl-NL" dirty="0"/>
              <a:t>Het is geen gewone opdracht</a:t>
            </a:r>
          </a:p>
          <a:p>
            <a:pPr marL="0" indent="0" algn="just">
              <a:buNone/>
            </a:pPr>
            <a:endParaRPr lang="nl-NL" dirty="0"/>
          </a:p>
          <a:p>
            <a:pPr marL="0" indent="0" algn="just">
              <a:buNone/>
            </a:pPr>
            <a:r>
              <a:rPr lang="nl-NL" dirty="0"/>
              <a:t>Het begint en eindigt met één doel:</a:t>
            </a:r>
          </a:p>
          <a:p>
            <a:pPr marL="0" indent="0" algn="just">
              <a:buNone/>
            </a:pPr>
            <a:r>
              <a:rPr lang="nl-NL" sz="6000" b="1" u="sng" dirty="0">
                <a:solidFill>
                  <a:srgbClr val="FFFF00"/>
                </a:solidFill>
              </a:rPr>
              <a:t>“STANDHOUDEN”</a:t>
            </a:r>
          </a:p>
          <a:p>
            <a:pPr algn="just">
              <a:buFont typeface="Wingdings" panose="05000000000000000000" pitchFamily="2" charset="2"/>
              <a:buChar char="§"/>
            </a:pPr>
            <a:endParaRPr lang="nl-NL" dirty="0"/>
          </a:p>
          <a:p>
            <a:pPr algn="just">
              <a:buFont typeface="Wingdings" panose="05000000000000000000" pitchFamily="2" charset="2"/>
              <a:buChar char="§"/>
            </a:pPr>
            <a:endParaRPr lang="nl-NL" dirty="0"/>
          </a:p>
        </p:txBody>
      </p:sp>
      <p:sp>
        <p:nvSpPr>
          <p:cNvPr id="4" name="Tekstvak 3">
            <a:extLst>
              <a:ext uri="{FF2B5EF4-FFF2-40B4-BE49-F238E27FC236}">
                <a16:creationId xmlns:a16="http://schemas.microsoft.com/office/drawing/2014/main" id="{5EAB4A85-6E34-C5F9-6174-43D037363379}"/>
              </a:ext>
            </a:extLst>
          </p:cNvPr>
          <p:cNvSpPr txBox="1"/>
          <p:nvPr/>
        </p:nvSpPr>
        <p:spPr>
          <a:xfrm>
            <a:off x="827584" y="1628800"/>
            <a:ext cx="3827330" cy="646331"/>
          </a:xfrm>
          <a:prstGeom prst="rect">
            <a:avLst/>
          </a:prstGeom>
          <a:noFill/>
        </p:spPr>
        <p:txBody>
          <a:bodyPr wrap="none" rtlCol="0">
            <a:spAutoFit/>
          </a:bodyPr>
          <a:lstStyle/>
          <a:p>
            <a:r>
              <a:rPr lang="nl-BE" sz="3600" dirty="0"/>
              <a:t>Het is niet gewoon!</a:t>
            </a:r>
          </a:p>
        </p:txBody>
      </p:sp>
    </p:spTree>
    <p:extLst>
      <p:ext uri="{BB962C8B-B14F-4D97-AF65-F5344CB8AC3E}">
        <p14:creationId xmlns:p14="http://schemas.microsoft.com/office/powerpoint/2010/main" val="3879404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0F17-B19D-8F92-2C46-E5E09F9E176E}"/>
              </a:ext>
            </a:extLst>
          </p:cNvPr>
          <p:cNvSpPr>
            <a:spLocks noGrp="1"/>
          </p:cNvSpPr>
          <p:nvPr>
            <p:ph type="title"/>
          </p:nvPr>
        </p:nvSpPr>
        <p:spPr>
          <a:xfrm>
            <a:off x="457200" y="237597"/>
            <a:ext cx="8229600" cy="908720"/>
          </a:xfrm>
        </p:spPr>
        <p:txBody>
          <a:bodyPr/>
          <a:lstStyle/>
          <a:p>
            <a:r>
              <a:rPr lang="nl-BE" dirty="0"/>
              <a:t>Wapenrusting van God</a:t>
            </a:r>
          </a:p>
        </p:txBody>
      </p:sp>
      <p:sp>
        <p:nvSpPr>
          <p:cNvPr id="3" name="Tijdelijke aanduiding voor inhoud 2">
            <a:extLst>
              <a:ext uri="{FF2B5EF4-FFF2-40B4-BE49-F238E27FC236}">
                <a16:creationId xmlns:a16="http://schemas.microsoft.com/office/drawing/2014/main" id="{CF1A7DE8-6C89-B5E7-B24E-55491EE40127}"/>
              </a:ext>
            </a:extLst>
          </p:cNvPr>
          <p:cNvSpPr>
            <a:spLocks noGrp="1"/>
          </p:cNvSpPr>
          <p:nvPr>
            <p:ph idx="1"/>
          </p:nvPr>
        </p:nvSpPr>
        <p:spPr>
          <a:xfrm>
            <a:off x="1115616" y="2132856"/>
            <a:ext cx="7545371" cy="4536504"/>
          </a:xfrm>
        </p:spPr>
        <p:txBody>
          <a:bodyPr>
            <a:noAutofit/>
          </a:bodyPr>
          <a:lstStyle/>
          <a:p>
            <a:pPr algn="just">
              <a:buFont typeface="Wingdings" panose="05000000000000000000" pitchFamily="2" charset="2"/>
              <a:buChar char="§"/>
            </a:pPr>
            <a:r>
              <a:rPr lang="nl-NL" dirty="0"/>
              <a:t>Hij zorgt voor alles wat we nodig hebben</a:t>
            </a:r>
          </a:p>
          <a:p>
            <a:pPr marL="914400" lvl="1" indent="-514350" algn="just">
              <a:buFont typeface="+mj-lt"/>
              <a:buAutoNum type="arabicPeriod"/>
            </a:pPr>
            <a:r>
              <a:rPr lang="nl-NL" sz="3200" dirty="0"/>
              <a:t>Begint met een keuze</a:t>
            </a:r>
          </a:p>
          <a:p>
            <a:pPr marL="400050" lvl="1" indent="0" algn="just">
              <a:buNone/>
            </a:pPr>
            <a:r>
              <a:rPr lang="nl-NL" sz="3200" dirty="0"/>
              <a:t>		Kiezen voor de Waarheid</a:t>
            </a:r>
          </a:p>
          <a:p>
            <a:pPr marL="914400" lvl="1" indent="-514350" algn="just">
              <a:buFont typeface="+mj-lt"/>
              <a:buAutoNum type="arabicPeriod" startAt="2"/>
            </a:pPr>
            <a:r>
              <a:rPr lang="nl-NL" sz="3200" dirty="0"/>
              <a:t>Het fundament is Gerechtigheid</a:t>
            </a:r>
          </a:p>
          <a:p>
            <a:pPr marL="400050" lvl="1" indent="0" algn="just">
              <a:buNone/>
            </a:pPr>
            <a:r>
              <a:rPr lang="nl-NL" sz="3200" dirty="0"/>
              <a:t>		Er is voor betaald met Zijn Bloed</a:t>
            </a:r>
          </a:p>
          <a:p>
            <a:pPr marL="914400" lvl="1" indent="-514350" algn="just">
              <a:buFont typeface="+mj-lt"/>
              <a:buAutoNum type="arabicPeriod" startAt="3"/>
            </a:pPr>
            <a:r>
              <a:rPr lang="nl-NL" sz="3200" dirty="0"/>
              <a:t>Bereidvaardigheid</a:t>
            </a:r>
          </a:p>
          <a:p>
            <a:pPr marL="400050" lvl="1" indent="0" algn="just">
              <a:buNone/>
            </a:pPr>
            <a:r>
              <a:rPr lang="nl-NL" sz="3200" dirty="0"/>
              <a:t>		De beste schoenen die er zijn.</a:t>
            </a:r>
          </a:p>
          <a:p>
            <a:pPr algn="just">
              <a:buFont typeface="Wingdings" panose="05000000000000000000" pitchFamily="2" charset="2"/>
              <a:buChar char="§"/>
            </a:pPr>
            <a:endParaRPr lang="nl-NL" dirty="0"/>
          </a:p>
        </p:txBody>
      </p:sp>
      <p:sp>
        <p:nvSpPr>
          <p:cNvPr id="4" name="Tekstvak 3">
            <a:extLst>
              <a:ext uri="{FF2B5EF4-FFF2-40B4-BE49-F238E27FC236}">
                <a16:creationId xmlns:a16="http://schemas.microsoft.com/office/drawing/2014/main" id="{5EAB4A85-6E34-C5F9-6174-43D037363379}"/>
              </a:ext>
            </a:extLst>
          </p:cNvPr>
          <p:cNvSpPr txBox="1"/>
          <p:nvPr/>
        </p:nvSpPr>
        <p:spPr>
          <a:xfrm>
            <a:off x="827584" y="1316421"/>
            <a:ext cx="4684231" cy="646331"/>
          </a:xfrm>
          <a:prstGeom prst="rect">
            <a:avLst/>
          </a:prstGeom>
          <a:noFill/>
        </p:spPr>
        <p:txBody>
          <a:bodyPr wrap="none" rtlCol="0">
            <a:spAutoFit/>
          </a:bodyPr>
          <a:lstStyle/>
          <a:p>
            <a:r>
              <a:rPr lang="nl-BE" sz="3600" dirty="0"/>
              <a:t>Het is Zijn wapenrusting</a:t>
            </a:r>
          </a:p>
        </p:txBody>
      </p:sp>
    </p:spTree>
    <p:extLst>
      <p:ext uri="{BB962C8B-B14F-4D97-AF65-F5344CB8AC3E}">
        <p14:creationId xmlns:p14="http://schemas.microsoft.com/office/powerpoint/2010/main" val="3761987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0F17-B19D-8F92-2C46-E5E09F9E176E}"/>
              </a:ext>
            </a:extLst>
          </p:cNvPr>
          <p:cNvSpPr>
            <a:spLocks noGrp="1"/>
          </p:cNvSpPr>
          <p:nvPr>
            <p:ph type="title"/>
          </p:nvPr>
        </p:nvSpPr>
        <p:spPr>
          <a:xfrm>
            <a:off x="457200" y="404664"/>
            <a:ext cx="8229600" cy="908720"/>
          </a:xfrm>
        </p:spPr>
        <p:txBody>
          <a:bodyPr/>
          <a:lstStyle/>
          <a:p>
            <a:r>
              <a:rPr lang="nl-BE" dirty="0"/>
              <a:t>De (hele) Wapenrusting Gods</a:t>
            </a:r>
          </a:p>
        </p:txBody>
      </p:sp>
      <p:sp>
        <p:nvSpPr>
          <p:cNvPr id="3" name="Tijdelijke aanduiding voor inhoud 2">
            <a:extLst>
              <a:ext uri="{FF2B5EF4-FFF2-40B4-BE49-F238E27FC236}">
                <a16:creationId xmlns:a16="http://schemas.microsoft.com/office/drawing/2014/main" id="{CF1A7DE8-6C89-B5E7-B24E-55491EE40127}"/>
              </a:ext>
            </a:extLst>
          </p:cNvPr>
          <p:cNvSpPr>
            <a:spLocks noGrp="1"/>
          </p:cNvSpPr>
          <p:nvPr>
            <p:ph idx="1"/>
          </p:nvPr>
        </p:nvSpPr>
        <p:spPr>
          <a:xfrm>
            <a:off x="308012" y="1628800"/>
            <a:ext cx="8656476" cy="4032448"/>
          </a:xfrm>
        </p:spPr>
        <p:txBody>
          <a:bodyPr>
            <a:normAutofit fontScale="92500" lnSpcReduction="10000"/>
          </a:bodyPr>
          <a:lstStyle/>
          <a:p>
            <a:pPr marL="0" indent="0" algn="just">
              <a:buNone/>
            </a:pPr>
            <a:r>
              <a:rPr lang="nl-NL" dirty="0"/>
              <a:t>Een </a:t>
            </a:r>
            <a:r>
              <a:rPr lang="nl-NL" b="1" u="sng" dirty="0">
                <a:solidFill>
                  <a:srgbClr val="FFFF00"/>
                </a:solidFill>
              </a:rPr>
              <a:t>belangrijk</a:t>
            </a:r>
            <a:r>
              <a:rPr lang="nl-NL" dirty="0"/>
              <a:t> verschilletje;            NBG  &lt;&gt;  SV</a:t>
            </a:r>
          </a:p>
          <a:p>
            <a:pPr marL="0" indent="0" algn="just">
              <a:buNone/>
            </a:pPr>
            <a:endParaRPr lang="nl-NL" dirty="0"/>
          </a:p>
          <a:p>
            <a:pPr marL="0" indent="0" algn="just">
              <a:buNone/>
            </a:pPr>
            <a:r>
              <a:rPr lang="nl-NL" dirty="0"/>
              <a:t>Vers 11:</a:t>
            </a:r>
          </a:p>
          <a:p>
            <a:pPr marL="0" indent="0" algn="just">
              <a:buNone/>
            </a:pPr>
            <a:r>
              <a:rPr lang="nl-NL" dirty="0"/>
              <a:t>    “Doet de wapenrusting Gods aan”</a:t>
            </a:r>
          </a:p>
          <a:p>
            <a:pPr marL="0" indent="0">
              <a:buNone/>
            </a:pPr>
            <a:r>
              <a:rPr lang="nl-NL" dirty="0"/>
              <a:t>    “Doet aan de </a:t>
            </a:r>
            <a:r>
              <a:rPr lang="nl-NL" b="1" u="sng" dirty="0">
                <a:solidFill>
                  <a:srgbClr val="FFFF00"/>
                </a:solidFill>
              </a:rPr>
              <a:t>gehele</a:t>
            </a:r>
            <a:r>
              <a:rPr lang="nl-NL" dirty="0"/>
              <a:t> wapenrusting Gods”</a:t>
            </a:r>
          </a:p>
          <a:p>
            <a:pPr marL="0" indent="0">
              <a:buNone/>
            </a:pPr>
            <a:r>
              <a:rPr lang="nl-NL" dirty="0"/>
              <a:t>Vers 13:</a:t>
            </a:r>
          </a:p>
          <a:p>
            <a:pPr marL="0" indent="0" algn="just">
              <a:buNone/>
            </a:pPr>
            <a:r>
              <a:rPr lang="nl-NL" dirty="0"/>
              <a:t>    “Neemt daarom de wapenrusting Gods”</a:t>
            </a:r>
          </a:p>
          <a:p>
            <a:pPr marL="0" indent="0" algn="just">
              <a:buNone/>
            </a:pPr>
            <a:r>
              <a:rPr lang="nl-NL" dirty="0"/>
              <a:t>    “Daarom neemt aan de </a:t>
            </a:r>
            <a:r>
              <a:rPr lang="nl-NL" b="1" i="1" u="sng" dirty="0">
                <a:solidFill>
                  <a:srgbClr val="FFFF00"/>
                </a:solidFill>
              </a:rPr>
              <a:t>gehele</a:t>
            </a:r>
            <a:r>
              <a:rPr lang="nl-NL" dirty="0"/>
              <a:t> wapenrusting Gods”</a:t>
            </a:r>
          </a:p>
          <a:p>
            <a:pPr algn="just"/>
            <a:endParaRPr lang="nl-NL" dirty="0"/>
          </a:p>
        </p:txBody>
      </p:sp>
    </p:spTree>
    <p:extLst>
      <p:ext uri="{BB962C8B-B14F-4D97-AF65-F5344CB8AC3E}">
        <p14:creationId xmlns:p14="http://schemas.microsoft.com/office/powerpoint/2010/main" val="3040075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0F17-B19D-8F92-2C46-E5E09F9E176E}"/>
              </a:ext>
            </a:extLst>
          </p:cNvPr>
          <p:cNvSpPr>
            <a:spLocks noGrp="1"/>
          </p:cNvSpPr>
          <p:nvPr>
            <p:ph type="title"/>
          </p:nvPr>
        </p:nvSpPr>
        <p:spPr>
          <a:xfrm>
            <a:off x="457200" y="404664"/>
            <a:ext cx="8229600" cy="908720"/>
          </a:xfrm>
        </p:spPr>
        <p:txBody>
          <a:bodyPr/>
          <a:lstStyle/>
          <a:p>
            <a:r>
              <a:rPr lang="nl-BE" dirty="0"/>
              <a:t>Nog een opmerkelijk verschil!</a:t>
            </a:r>
          </a:p>
        </p:txBody>
      </p:sp>
      <p:sp>
        <p:nvSpPr>
          <p:cNvPr id="3" name="Tijdelijke aanduiding voor inhoud 2">
            <a:extLst>
              <a:ext uri="{FF2B5EF4-FFF2-40B4-BE49-F238E27FC236}">
                <a16:creationId xmlns:a16="http://schemas.microsoft.com/office/drawing/2014/main" id="{CF1A7DE8-6C89-B5E7-B24E-55491EE40127}"/>
              </a:ext>
            </a:extLst>
          </p:cNvPr>
          <p:cNvSpPr>
            <a:spLocks noGrp="1"/>
          </p:cNvSpPr>
          <p:nvPr>
            <p:ph idx="1"/>
          </p:nvPr>
        </p:nvSpPr>
        <p:spPr>
          <a:xfrm>
            <a:off x="308012" y="1628800"/>
            <a:ext cx="8835988" cy="3816424"/>
          </a:xfrm>
        </p:spPr>
        <p:txBody>
          <a:bodyPr>
            <a:normAutofit fontScale="92500" lnSpcReduction="20000"/>
          </a:bodyPr>
          <a:lstStyle/>
          <a:p>
            <a:pPr marL="0" indent="0" algn="just">
              <a:buNone/>
            </a:pPr>
            <a:r>
              <a:rPr lang="nl-NL" dirty="0"/>
              <a:t>Een </a:t>
            </a:r>
            <a:r>
              <a:rPr lang="nl-NL" b="1" u="sng" dirty="0">
                <a:solidFill>
                  <a:srgbClr val="FFFF00"/>
                </a:solidFill>
              </a:rPr>
              <a:t>belangrijk</a:t>
            </a:r>
            <a:r>
              <a:rPr lang="nl-NL" dirty="0"/>
              <a:t> verschilletje;            NBG  &lt;&gt;  SV</a:t>
            </a:r>
          </a:p>
          <a:p>
            <a:pPr marL="0" indent="0" algn="just">
              <a:buNone/>
            </a:pPr>
            <a:endParaRPr lang="nl-NL" dirty="0"/>
          </a:p>
          <a:p>
            <a:pPr marL="0" indent="0" algn="just">
              <a:buNone/>
            </a:pPr>
            <a:r>
              <a:rPr lang="nl-NL" dirty="0"/>
              <a:t>Vers 16:</a:t>
            </a:r>
          </a:p>
          <a:p>
            <a:pPr marL="0" indent="0" algn="just">
              <a:buNone/>
            </a:pPr>
            <a:r>
              <a:rPr lang="nl-NL" dirty="0"/>
              <a:t>NBG:</a:t>
            </a:r>
          </a:p>
          <a:p>
            <a:pPr marL="0" indent="0">
              <a:buNone/>
            </a:pPr>
            <a:r>
              <a:rPr lang="nl-NL" dirty="0"/>
              <a:t>“neemt bij dit alles het schild des </a:t>
            </a:r>
            <a:r>
              <a:rPr lang="nl-NL" dirty="0" err="1"/>
              <a:t>geloofs</a:t>
            </a:r>
            <a:r>
              <a:rPr lang="nl-NL" dirty="0"/>
              <a:t> ter hand,”</a:t>
            </a:r>
          </a:p>
          <a:p>
            <a:pPr marL="0" indent="0">
              <a:buNone/>
            </a:pPr>
            <a:endParaRPr lang="nl-NL" dirty="0"/>
          </a:p>
          <a:p>
            <a:pPr marL="0" indent="0">
              <a:buNone/>
            </a:pPr>
            <a:r>
              <a:rPr lang="nl-NL" dirty="0"/>
              <a:t>HSV:</a:t>
            </a:r>
          </a:p>
          <a:p>
            <a:pPr marL="0" indent="0">
              <a:buNone/>
            </a:pPr>
            <a:r>
              <a:rPr lang="nl-NL" dirty="0"/>
              <a:t>“Neem bovenal het schild van het geloof op,”</a:t>
            </a:r>
          </a:p>
        </p:txBody>
      </p:sp>
    </p:spTree>
    <p:extLst>
      <p:ext uri="{BB962C8B-B14F-4D97-AF65-F5344CB8AC3E}">
        <p14:creationId xmlns:p14="http://schemas.microsoft.com/office/powerpoint/2010/main" val="54916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0F17-B19D-8F92-2C46-E5E09F9E176E}"/>
              </a:ext>
            </a:extLst>
          </p:cNvPr>
          <p:cNvSpPr>
            <a:spLocks noGrp="1"/>
          </p:cNvSpPr>
          <p:nvPr>
            <p:ph type="title"/>
          </p:nvPr>
        </p:nvSpPr>
        <p:spPr>
          <a:xfrm>
            <a:off x="457200" y="404664"/>
            <a:ext cx="8229600" cy="908720"/>
          </a:xfrm>
        </p:spPr>
        <p:txBody>
          <a:bodyPr/>
          <a:lstStyle/>
          <a:p>
            <a:r>
              <a:rPr lang="nl-BE" dirty="0"/>
              <a:t>Nog een opmerkelijk verschil!</a:t>
            </a:r>
          </a:p>
        </p:txBody>
      </p:sp>
      <p:pic>
        <p:nvPicPr>
          <p:cNvPr id="7" name="Afbeelding 6">
            <a:extLst>
              <a:ext uri="{FF2B5EF4-FFF2-40B4-BE49-F238E27FC236}">
                <a16:creationId xmlns:a16="http://schemas.microsoft.com/office/drawing/2014/main" id="{E99DDA89-D3F0-C640-C434-7CF67116A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58107">
            <a:off x="1496813" y="3264042"/>
            <a:ext cx="5217509" cy="5217509"/>
          </a:xfrm>
          <a:prstGeom prst="rect">
            <a:avLst/>
          </a:prstGeom>
        </p:spPr>
      </p:pic>
      <p:sp>
        <p:nvSpPr>
          <p:cNvPr id="9" name="Tijdelijke aanduiding voor inhoud 2">
            <a:extLst>
              <a:ext uri="{FF2B5EF4-FFF2-40B4-BE49-F238E27FC236}">
                <a16:creationId xmlns:a16="http://schemas.microsoft.com/office/drawing/2014/main" id="{AADA9572-EC83-0864-D1C1-D69197D32935}"/>
              </a:ext>
            </a:extLst>
          </p:cNvPr>
          <p:cNvSpPr txBox="1">
            <a:spLocks/>
          </p:cNvSpPr>
          <p:nvPr/>
        </p:nvSpPr>
        <p:spPr>
          <a:xfrm>
            <a:off x="344524" y="1628800"/>
            <a:ext cx="8835988" cy="381642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nl-NL" dirty="0"/>
              <a:t>Een </a:t>
            </a:r>
            <a:r>
              <a:rPr lang="nl-NL" b="1" u="sng" dirty="0">
                <a:solidFill>
                  <a:srgbClr val="FFFF00"/>
                </a:solidFill>
              </a:rPr>
              <a:t>belangrijk</a:t>
            </a:r>
            <a:r>
              <a:rPr lang="nl-NL" dirty="0"/>
              <a:t> verschilletje;            NBG  &lt;&gt;  SV</a:t>
            </a:r>
          </a:p>
          <a:p>
            <a:pPr marL="0" indent="0" algn="just">
              <a:buFont typeface="Arial" panose="020B0604020202020204" pitchFamily="34" charset="0"/>
              <a:buNone/>
            </a:pPr>
            <a:endParaRPr lang="nl-NL" dirty="0"/>
          </a:p>
          <a:p>
            <a:pPr marL="0" indent="0" algn="just">
              <a:buFont typeface="Arial" panose="020B0604020202020204" pitchFamily="34" charset="0"/>
              <a:buNone/>
            </a:pPr>
            <a:r>
              <a:rPr lang="nl-NL" dirty="0"/>
              <a:t>Vers 16</a:t>
            </a:r>
          </a:p>
          <a:p>
            <a:pPr marL="0" indent="0">
              <a:buFont typeface="Arial" panose="020B0604020202020204" pitchFamily="34" charset="0"/>
              <a:buNone/>
            </a:pPr>
            <a:r>
              <a:rPr lang="nl-NL" dirty="0"/>
              <a:t>NBG:</a:t>
            </a:r>
          </a:p>
          <a:p>
            <a:pPr marL="0" indent="0">
              <a:buFont typeface="Arial" panose="020B0604020202020204" pitchFamily="34" charset="0"/>
              <a:buNone/>
            </a:pPr>
            <a:r>
              <a:rPr lang="nl-NL" dirty="0"/>
              <a:t>“neemt bij dit alles het schild des </a:t>
            </a:r>
            <a:r>
              <a:rPr lang="nl-NL" dirty="0" err="1"/>
              <a:t>geloofs</a:t>
            </a:r>
            <a:r>
              <a:rPr lang="nl-NL" dirty="0"/>
              <a:t> ter hand,”</a:t>
            </a:r>
          </a:p>
          <a:p>
            <a:pPr marL="0" indent="0">
              <a:buFont typeface="Arial" panose="020B0604020202020204" pitchFamily="34" charset="0"/>
              <a:buNone/>
            </a:pPr>
            <a:endParaRPr lang="nl-NL" dirty="0"/>
          </a:p>
          <a:p>
            <a:pPr marL="0" indent="0">
              <a:buFont typeface="Arial" panose="020B0604020202020204" pitchFamily="34" charset="0"/>
              <a:buNone/>
            </a:pPr>
            <a:r>
              <a:rPr lang="nl-NL" dirty="0"/>
              <a:t>HSV:</a:t>
            </a:r>
          </a:p>
          <a:p>
            <a:pPr marL="0" indent="0">
              <a:buFont typeface="Arial" panose="020B0604020202020204" pitchFamily="34" charset="0"/>
              <a:buNone/>
            </a:pPr>
            <a:r>
              <a:rPr lang="nl-NL" dirty="0"/>
              <a:t>“Nee                                 </a:t>
            </a:r>
            <a:r>
              <a:rPr lang="nl-NL" dirty="0" err="1"/>
              <a:t>ild</a:t>
            </a:r>
            <a:r>
              <a:rPr lang="nl-NL" dirty="0"/>
              <a:t> van het geloof op,”</a:t>
            </a:r>
          </a:p>
        </p:txBody>
      </p:sp>
      <p:sp>
        <p:nvSpPr>
          <p:cNvPr id="14" name="Tekstvak 13">
            <a:extLst>
              <a:ext uri="{FF2B5EF4-FFF2-40B4-BE49-F238E27FC236}">
                <a16:creationId xmlns:a16="http://schemas.microsoft.com/office/drawing/2014/main" id="{10895475-CADD-0164-C9AE-ACFA155D581A}"/>
              </a:ext>
            </a:extLst>
          </p:cNvPr>
          <p:cNvSpPr txBox="1"/>
          <p:nvPr/>
        </p:nvSpPr>
        <p:spPr>
          <a:xfrm>
            <a:off x="1331640" y="4491117"/>
            <a:ext cx="2664296" cy="954107"/>
          </a:xfrm>
          <a:prstGeom prst="rect">
            <a:avLst/>
          </a:prstGeom>
          <a:noFill/>
        </p:spPr>
        <p:txBody>
          <a:bodyPr wrap="square" rtlCol="0">
            <a:spAutoFit/>
          </a:bodyPr>
          <a:lstStyle/>
          <a:p>
            <a:r>
              <a:rPr lang="nl-BE" sz="5600" b="1" u="sng" dirty="0">
                <a:solidFill>
                  <a:srgbClr val="FFFF00"/>
                </a:solidFill>
              </a:rPr>
              <a:t>bovenal</a:t>
            </a:r>
          </a:p>
        </p:txBody>
      </p:sp>
    </p:spTree>
    <p:extLst>
      <p:ext uri="{BB962C8B-B14F-4D97-AF65-F5344CB8AC3E}">
        <p14:creationId xmlns:p14="http://schemas.microsoft.com/office/powerpoint/2010/main" val="265789900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4157</TotalTime>
  <Words>1143</Words>
  <Application>Microsoft Office PowerPoint</Application>
  <PresentationFormat>Diavoorstelling (4:3)</PresentationFormat>
  <Paragraphs>140</Paragraphs>
  <Slides>26</Slides>
  <Notes>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26</vt:i4>
      </vt:variant>
    </vt:vector>
  </HeadingPairs>
  <TitlesOfParts>
    <vt:vector size="30" baseType="lpstr">
      <vt:lpstr>Arial</vt:lpstr>
      <vt:lpstr>Calibri</vt:lpstr>
      <vt:lpstr>Wingdings</vt:lpstr>
      <vt:lpstr>Kantoorthema</vt:lpstr>
      <vt:lpstr>De Wapenrusting Gods</vt:lpstr>
      <vt:lpstr>De Wapenrusting Gods</vt:lpstr>
      <vt:lpstr>Efeziërs 6:10-18</vt:lpstr>
      <vt:lpstr>Wapenrusting Gods  -  Waarom?</vt:lpstr>
      <vt:lpstr>Wapenrusting Gods  -  Waarom?</vt:lpstr>
      <vt:lpstr>Wapenrusting van God</vt:lpstr>
      <vt:lpstr>De (hele) Wapenrusting Gods</vt:lpstr>
      <vt:lpstr>Nog een opmerkelijk verschil!</vt:lpstr>
      <vt:lpstr>Nog een opmerkelijk verschil!</vt:lpstr>
      <vt:lpstr>Neem bovenal het schild</vt:lpstr>
      <vt:lpstr>Het Schild van het Geloof</vt:lpstr>
      <vt:lpstr>Het Schild van het Geloof</vt:lpstr>
      <vt:lpstr>Neem bovenal het schild</vt:lpstr>
      <vt:lpstr>Het Schild van het Geloof</vt:lpstr>
      <vt:lpstr>Neem bovenal het schild</vt:lpstr>
      <vt:lpstr>Neem bovenal het schild</vt:lpstr>
      <vt:lpstr>Neem bovenal het schild</vt:lpstr>
      <vt:lpstr>Het Schild van het Geloof</vt:lpstr>
      <vt:lpstr>Het Schild van het Geloof</vt:lpstr>
      <vt:lpstr>Psalm 64:1–4</vt:lpstr>
      <vt:lpstr>Het Schild van het Geloof</vt:lpstr>
      <vt:lpstr>Psalm 91:5–7</vt:lpstr>
      <vt:lpstr>Het Schild van het Geloof</vt:lpstr>
      <vt:lpstr>Het Schild van het Geloof</vt:lpstr>
      <vt:lpstr>Het Schild van het Geloof</vt:lpstr>
      <vt:lpstr>1 Petrus 5:8–9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 mag? Wat mag niet?</dc:title>
  <dc:creator>Rutger Floor</dc:creator>
  <cp:lastModifiedBy>Rutger Floor</cp:lastModifiedBy>
  <cp:revision>111</cp:revision>
  <dcterms:created xsi:type="dcterms:W3CDTF">2015-08-08T17:07:40Z</dcterms:created>
  <dcterms:modified xsi:type="dcterms:W3CDTF">2026-01-24T20:54:28Z</dcterms:modified>
</cp:coreProperties>
</file>