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8" r:id="rId2"/>
    <p:sldId id="274" r:id="rId3"/>
    <p:sldId id="273" r:id="rId4"/>
    <p:sldId id="256" r:id="rId5"/>
    <p:sldId id="266" r:id="rId6"/>
    <p:sldId id="265" r:id="rId7"/>
    <p:sldId id="269" r:id="rId8"/>
    <p:sldId id="272" r:id="rId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08"/>
  </p:normalViewPr>
  <p:slideViewPr>
    <p:cSldViewPr snapToGrid="0">
      <p:cViewPr varScale="1">
        <p:scale>
          <a:sx n="76" d="100"/>
          <a:sy n="76" d="100"/>
        </p:scale>
        <p:origin x="2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ECE2E-3E9D-439C-B28A-0F767DD9789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E1122E-05C1-4799-8577-527B5DAE4CB1}">
      <dgm:prSet/>
      <dgm:spPr/>
      <dgm:t>
        <a:bodyPr/>
        <a:lstStyle/>
        <a:p>
          <a:r>
            <a:rPr lang="en-US" b="1"/>
            <a:t>De grote keien</a:t>
          </a:r>
          <a:r>
            <a:rPr lang="en-US"/>
            <a:t>: familie, gezin, je geloof…</a:t>
          </a:r>
        </a:p>
      </dgm:t>
    </dgm:pt>
    <dgm:pt modelId="{C3BBD456-E618-480C-9AC5-F5D9649547B1}" type="sibTrans" cxnId="{E28C4610-2DE3-45D6-93A1-AC49E83B3AAF}">
      <dgm:prSet/>
      <dgm:spPr/>
      <dgm:t>
        <a:bodyPr/>
        <a:lstStyle/>
        <a:p>
          <a:endParaRPr lang="en-US"/>
        </a:p>
      </dgm:t>
    </dgm:pt>
    <dgm:pt modelId="{82660114-BB2C-45FF-9F3F-ADD071F741FF}" type="parTrans" cxnId="{E28C4610-2DE3-45D6-93A1-AC49E83B3AAF}">
      <dgm:prSet/>
      <dgm:spPr/>
      <dgm:t>
        <a:bodyPr/>
        <a:lstStyle/>
        <a:p>
          <a:endParaRPr lang="en-US"/>
        </a:p>
      </dgm:t>
    </dgm:pt>
    <dgm:pt modelId="{70119EAB-7286-417F-A7AA-DE9C90B7AEE4}">
      <dgm:prSet/>
      <dgm:spPr/>
      <dgm:t>
        <a:bodyPr/>
        <a:lstStyle/>
        <a:p>
          <a:r>
            <a:rPr lang="en-US" b="1"/>
            <a:t>Kleinere keien: </a:t>
          </a:r>
          <a:r>
            <a:rPr lang="en-US"/>
            <a:t>huis, auto, je werk…</a:t>
          </a:r>
        </a:p>
      </dgm:t>
    </dgm:pt>
    <dgm:pt modelId="{E3B317B1-878C-467A-AC06-EF679542A452}" type="sibTrans" cxnId="{76D12AD7-004A-4731-8FDC-93ECB0D8EC89}">
      <dgm:prSet/>
      <dgm:spPr/>
      <dgm:t>
        <a:bodyPr/>
        <a:lstStyle/>
        <a:p>
          <a:endParaRPr lang="en-US"/>
        </a:p>
      </dgm:t>
    </dgm:pt>
    <dgm:pt modelId="{65C0524E-2617-425D-B749-7591AE9010FA}" type="parTrans" cxnId="{76D12AD7-004A-4731-8FDC-93ECB0D8EC89}">
      <dgm:prSet/>
      <dgm:spPr/>
      <dgm:t>
        <a:bodyPr/>
        <a:lstStyle/>
        <a:p>
          <a:endParaRPr lang="en-US"/>
        </a:p>
      </dgm:t>
    </dgm:pt>
    <dgm:pt modelId="{A3DFAEA8-5AF0-44A8-A221-35C4EDCDCFC6}">
      <dgm:prSet/>
      <dgm:spPr/>
      <dgm:t>
        <a:bodyPr/>
        <a:lstStyle/>
        <a:p>
          <a:r>
            <a:rPr lang="en-US" b="1"/>
            <a:t>Zand:</a:t>
          </a:r>
          <a:r>
            <a:rPr lang="en-US"/>
            <a:t> minder belangrijke dingen…</a:t>
          </a:r>
        </a:p>
      </dgm:t>
    </dgm:pt>
    <dgm:pt modelId="{FD37017F-4DC2-406B-99E6-DD46153393D6}" type="sibTrans" cxnId="{EB6FA9D5-AAFA-474D-8F3A-5E99543A5335}">
      <dgm:prSet/>
      <dgm:spPr/>
      <dgm:t>
        <a:bodyPr/>
        <a:lstStyle/>
        <a:p>
          <a:endParaRPr lang="en-US"/>
        </a:p>
      </dgm:t>
    </dgm:pt>
    <dgm:pt modelId="{DBBF049F-1239-47A3-B3D5-AB6FC19C1CE1}" type="parTrans" cxnId="{EB6FA9D5-AAFA-474D-8F3A-5E99543A5335}">
      <dgm:prSet/>
      <dgm:spPr/>
      <dgm:t>
        <a:bodyPr/>
        <a:lstStyle/>
        <a:p>
          <a:endParaRPr lang="en-US"/>
        </a:p>
      </dgm:t>
    </dgm:pt>
    <dgm:pt modelId="{407EA9BF-FA1B-4369-83C0-46430C6ED20E}">
      <dgm:prSet/>
      <dgm:spPr/>
      <dgm:t>
        <a:bodyPr/>
        <a:lstStyle/>
        <a:p>
          <a:r>
            <a:rPr lang="en-US" b="1"/>
            <a:t>Vloeistof:</a:t>
          </a:r>
          <a:endParaRPr lang="en-US"/>
        </a:p>
      </dgm:t>
    </dgm:pt>
    <dgm:pt modelId="{3C119AD9-A810-4F8E-884A-E556E2A2104C}" type="sibTrans" cxnId="{5E11E1A6-358B-4407-97B3-BA06AB15D87E}">
      <dgm:prSet/>
      <dgm:spPr/>
      <dgm:t>
        <a:bodyPr/>
        <a:lstStyle/>
        <a:p>
          <a:endParaRPr lang="en-US"/>
        </a:p>
      </dgm:t>
    </dgm:pt>
    <dgm:pt modelId="{A9829D62-DBCD-4E91-A0DC-91B42A9710EB}" type="parTrans" cxnId="{5E11E1A6-358B-4407-97B3-BA06AB15D87E}">
      <dgm:prSet/>
      <dgm:spPr/>
      <dgm:t>
        <a:bodyPr/>
        <a:lstStyle/>
        <a:p>
          <a:endParaRPr lang="en-US"/>
        </a:p>
      </dgm:t>
    </dgm:pt>
    <dgm:pt modelId="{8FC7FAF7-FA8C-C14C-97B0-29B5B6299FEB}" type="pres">
      <dgm:prSet presAssocID="{5C3ECE2E-3E9D-439C-B28A-0F767DD97894}" presName="vert0" presStyleCnt="0">
        <dgm:presLayoutVars>
          <dgm:dir/>
          <dgm:animOne val="branch"/>
          <dgm:animLvl val="lvl"/>
        </dgm:presLayoutVars>
      </dgm:prSet>
      <dgm:spPr/>
    </dgm:pt>
    <dgm:pt modelId="{17830CFB-1402-BE4B-A0C9-0087DF0A702D}" type="pres">
      <dgm:prSet presAssocID="{4CE1122E-05C1-4799-8577-527B5DAE4CB1}" presName="thickLine" presStyleLbl="alignNode1" presStyleIdx="0" presStyleCnt="4"/>
      <dgm:spPr/>
    </dgm:pt>
    <dgm:pt modelId="{E6D87518-D0A1-4F4C-A337-DFF33C578795}" type="pres">
      <dgm:prSet presAssocID="{4CE1122E-05C1-4799-8577-527B5DAE4CB1}" presName="horz1" presStyleCnt="0"/>
      <dgm:spPr/>
    </dgm:pt>
    <dgm:pt modelId="{6055C96D-E10C-AF45-B857-43726A1F1E84}" type="pres">
      <dgm:prSet presAssocID="{4CE1122E-05C1-4799-8577-527B5DAE4CB1}" presName="tx1" presStyleLbl="revTx" presStyleIdx="0" presStyleCnt="4"/>
      <dgm:spPr/>
    </dgm:pt>
    <dgm:pt modelId="{8E70D49A-83D1-1A48-874B-25D95D86A009}" type="pres">
      <dgm:prSet presAssocID="{4CE1122E-05C1-4799-8577-527B5DAE4CB1}" presName="vert1" presStyleCnt="0"/>
      <dgm:spPr/>
    </dgm:pt>
    <dgm:pt modelId="{8CC5E531-3616-AC45-A13E-1A814F9B9A65}" type="pres">
      <dgm:prSet presAssocID="{70119EAB-7286-417F-A7AA-DE9C90B7AEE4}" presName="thickLine" presStyleLbl="alignNode1" presStyleIdx="1" presStyleCnt="4"/>
      <dgm:spPr/>
    </dgm:pt>
    <dgm:pt modelId="{05C2AC4A-13B9-954A-8435-48606661E86B}" type="pres">
      <dgm:prSet presAssocID="{70119EAB-7286-417F-A7AA-DE9C90B7AEE4}" presName="horz1" presStyleCnt="0"/>
      <dgm:spPr/>
    </dgm:pt>
    <dgm:pt modelId="{1D4B369F-FD77-D34C-9F95-5D6B6269042C}" type="pres">
      <dgm:prSet presAssocID="{70119EAB-7286-417F-A7AA-DE9C90B7AEE4}" presName="tx1" presStyleLbl="revTx" presStyleIdx="1" presStyleCnt="4"/>
      <dgm:spPr/>
    </dgm:pt>
    <dgm:pt modelId="{677091AB-EF53-2E49-A723-60631860F200}" type="pres">
      <dgm:prSet presAssocID="{70119EAB-7286-417F-A7AA-DE9C90B7AEE4}" presName="vert1" presStyleCnt="0"/>
      <dgm:spPr/>
    </dgm:pt>
    <dgm:pt modelId="{4DDECE4D-6F59-E542-A6E7-718C96684208}" type="pres">
      <dgm:prSet presAssocID="{A3DFAEA8-5AF0-44A8-A221-35C4EDCDCFC6}" presName="thickLine" presStyleLbl="alignNode1" presStyleIdx="2" presStyleCnt="4"/>
      <dgm:spPr/>
    </dgm:pt>
    <dgm:pt modelId="{32C53D83-B666-1949-87AB-DE32C657E678}" type="pres">
      <dgm:prSet presAssocID="{A3DFAEA8-5AF0-44A8-A221-35C4EDCDCFC6}" presName="horz1" presStyleCnt="0"/>
      <dgm:spPr/>
    </dgm:pt>
    <dgm:pt modelId="{6129B441-A7DE-6C43-AEEE-FF34CF47A221}" type="pres">
      <dgm:prSet presAssocID="{A3DFAEA8-5AF0-44A8-A221-35C4EDCDCFC6}" presName="tx1" presStyleLbl="revTx" presStyleIdx="2" presStyleCnt="4"/>
      <dgm:spPr/>
    </dgm:pt>
    <dgm:pt modelId="{812D8CC6-A027-6941-A4BD-920077B967CB}" type="pres">
      <dgm:prSet presAssocID="{A3DFAEA8-5AF0-44A8-A221-35C4EDCDCFC6}" presName="vert1" presStyleCnt="0"/>
      <dgm:spPr/>
    </dgm:pt>
    <dgm:pt modelId="{F88AB85E-D3ED-F247-9C6B-1659566CB283}" type="pres">
      <dgm:prSet presAssocID="{407EA9BF-FA1B-4369-83C0-46430C6ED20E}" presName="thickLine" presStyleLbl="alignNode1" presStyleIdx="3" presStyleCnt="4"/>
      <dgm:spPr/>
    </dgm:pt>
    <dgm:pt modelId="{57782D87-3AFE-0741-B132-907B016AD43F}" type="pres">
      <dgm:prSet presAssocID="{407EA9BF-FA1B-4369-83C0-46430C6ED20E}" presName="horz1" presStyleCnt="0"/>
      <dgm:spPr/>
    </dgm:pt>
    <dgm:pt modelId="{777DA1E2-18BF-AA47-9C10-A1A96C54748A}" type="pres">
      <dgm:prSet presAssocID="{407EA9BF-FA1B-4369-83C0-46430C6ED20E}" presName="tx1" presStyleLbl="revTx" presStyleIdx="3" presStyleCnt="4"/>
      <dgm:spPr/>
    </dgm:pt>
    <dgm:pt modelId="{257829B6-D773-8149-8C30-B8683F8EBD4A}" type="pres">
      <dgm:prSet presAssocID="{407EA9BF-FA1B-4369-83C0-46430C6ED20E}" presName="vert1" presStyleCnt="0"/>
      <dgm:spPr/>
    </dgm:pt>
  </dgm:ptLst>
  <dgm:cxnLst>
    <dgm:cxn modelId="{E28C4610-2DE3-45D6-93A1-AC49E83B3AAF}" srcId="{5C3ECE2E-3E9D-439C-B28A-0F767DD97894}" destId="{4CE1122E-05C1-4799-8577-527B5DAE4CB1}" srcOrd="0" destOrd="0" parTransId="{82660114-BB2C-45FF-9F3F-ADD071F741FF}" sibTransId="{C3BBD456-E618-480C-9AC5-F5D9649547B1}"/>
    <dgm:cxn modelId="{BA878229-9C1B-0541-8A63-B321C69B3006}" type="presOf" srcId="{407EA9BF-FA1B-4369-83C0-46430C6ED20E}" destId="{777DA1E2-18BF-AA47-9C10-A1A96C54748A}" srcOrd="0" destOrd="0" presId="urn:microsoft.com/office/officeart/2008/layout/LinedList"/>
    <dgm:cxn modelId="{33780D89-9221-A94A-B3A2-51DAE9D6A435}" type="presOf" srcId="{A3DFAEA8-5AF0-44A8-A221-35C4EDCDCFC6}" destId="{6129B441-A7DE-6C43-AEEE-FF34CF47A221}" srcOrd="0" destOrd="0" presId="urn:microsoft.com/office/officeart/2008/layout/LinedList"/>
    <dgm:cxn modelId="{616D16A3-0B12-B041-BAEB-781A6B6CCBD3}" type="presOf" srcId="{5C3ECE2E-3E9D-439C-B28A-0F767DD97894}" destId="{8FC7FAF7-FA8C-C14C-97B0-29B5B6299FEB}" srcOrd="0" destOrd="0" presId="urn:microsoft.com/office/officeart/2008/layout/LinedList"/>
    <dgm:cxn modelId="{5E11E1A6-358B-4407-97B3-BA06AB15D87E}" srcId="{5C3ECE2E-3E9D-439C-B28A-0F767DD97894}" destId="{407EA9BF-FA1B-4369-83C0-46430C6ED20E}" srcOrd="3" destOrd="0" parTransId="{A9829D62-DBCD-4E91-A0DC-91B42A9710EB}" sibTransId="{3C119AD9-A810-4F8E-884A-E556E2A2104C}"/>
    <dgm:cxn modelId="{EB6FA9D5-AAFA-474D-8F3A-5E99543A5335}" srcId="{5C3ECE2E-3E9D-439C-B28A-0F767DD97894}" destId="{A3DFAEA8-5AF0-44A8-A221-35C4EDCDCFC6}" srcOrd="2" destOrd="0" parTransId="{DBBF049F-1239-47A3-B3D5-AB6FC19C1CE1}" sibTransId="{FD37017F-4DC2-406B-99E6-DD46153393D6}"/>
    <dgm:cxn modelId="{76D12AD7-004A-4731-8FDC-93ECB0D8EC89}" srcId="{5C3ECE2E-3E9D-439C-B28A-0F767DD97894}" destId="{70119EAB-7286-417F-A7AA-DE9C90B7AEE4}" srcOrd="1" destOrd="0" parTransId="{65C0524E-2617-425D-B749-7591AE9010FA}" sibTransId="{E3B317B1-878C-467A-AC06-EF679542A452}"/>
    <dgm:cxn modelId="{F048BBD7-ECD2-384D-BDD6-2C42A74554FE}" type="presOf" srcId="{70119EAB-7286-417F-A7AA-DE9C90B7AEE4}" destId="{1D4B369F-FD77-D34C-9F95-5D6B6269042C}" srcOrd="0" destOrd="0" presId="urn:microsoft.com/office/officeart/2008/layout/LinedList"/>
    <dgm:cxn modelId="{E617ADF1-0175-9843-9B7F-C1E4EFD64CD4}" type="presOf" srcId="{4CE1122E-05C1-4799-8577-527B5DAE4CB1}" destId="{6055C96D-E10C-AF45-B857-43726A1F1E84}" srcOrd="0" destOrd="0" presId="urn:microsoft.com/office/officeart/2008/layout/LinedList"/>
    <dgm:cxn modelId="{2F36D0A7-1329-BA46-945D-EA35A2EF876C}" type="presParOf" srcId="{8FC7FAF7-FA8C-C14C-97B0-29B5B6299FEB}" destId="{17830CFB-1402-BE4B-A0C9-0087DF0A702D}" srcOrd="0" destOrd="0" presId="urn:microsoft.com/office/officeart/2008/layout/LinedList"/>
    <dgm:cxn modelId="{0E4C0273-0F29-1B49-916C-7C346579477E}" type="presParOf" srcId="{8FC7FAF7-FA8C-C14C-97B0-29B5B6299FEB}" destId="{E6D87518-D0A1-4F4C-A337-DFF33C578795}" srcOrd="1" destOrd="0" presId="urn:microsoft.com/office/officeart/2008/layout/LinedList"/>
    <dgm:cxn modelId="{2C1B0EBC-6B51-9B4C-8957-7A83311D578A}" type="presParOf" srcId="{E6D87518-D0A1-4F4C-A337-DFF33C578795}" destId="{6055C96D-E10C-AF45-B857-43726A1F1E84}" srcOrd="0" destOrd="0" presId="urn:microsoft.com/office/officeart/2008/layout/LinedList"/>
    <dgm:cxn modelId="{44267840-D692-DC4F-AE65-F587D35B45BD}" type="presParOf" srcId="{E6D87518-D0A1-4F4C-A337-DFF33C578795}" destId="{8E70D49A-83D1-1A48-874B-25D95D86A009}" srcOrd="1" destOrd="0" presId="urn:microsoft.com/office/officeart/2008/layout/LinedList"/>
    <dgm:cxn modelId="{0E66FA6F-481E-404A-8CED-BED8BBF0699D}" type="presParOf" srcId="{8FC7FAF7-FA8C-C14C-97B0-29B5B6299FEB}" destId="{8CC5E531-3616-AC45-A13E-1A814F9B9A65}" srcOrd="2" destOrd="0" presId="urn:microsoft.com/office/officeart/2008/layout/LinedList"/>
    <dgm:cxn modelId="{6C879F85-5297-1941-BFFE-C034BCB1ACB8}" type="presParOf" srcId="{8FC7FAF7-FA8C-C14C-97B0-29B5B6299FEB}" destId="{05C2AC4A-13B9-954A-8435-48606661E86B}" srcOrd="3" destOrd="0" presId="urn:microsoft.com/office/officeart/2008/layout/LinedList"/>
    <dgm:cxn modelId="{5032E85A-86BE-F842-9F36-217C763AB4E8}" type="presParOf" srcId="{05C2AC4A-13B9-954A-8435-48606661E86B}" destId="{1D4B369F-FD77-D34C-9F95-5D6B6269042C}" srcOrd="0" destOrd="0" presId="urn:microsoft.com/office/officeart/2008/layout/LinedList"/>
    <dgm:cxn modelId="{1F3A6A6D-8E7C-5647-9867-1417608044D2}" type="presParOf" srcId="{05C2AC4A-13B9-954A-8435-48606661E86B}" destId="{677091AB-EF53-2E49-A723-60631860F200}" srcOrd="1" destOrd="0" presId="urn:microsoft.com/office/officeart/2008/layout/LinedList"/>
    <dgm:cxn modelId="{80AE5E91-8815-934B-AFF5-E4A59306E1E6}" type="presParOf" srcId="{8FC7FAF7-FA8C-C14C-97B0-29B5B6299FEB}" destId="{4DDECE4D-6F59-E542-A6E7-718C96684208}" srcOrd="4" destOrd="0" presId="urn:microsoft.com/office/officeart/2008/layout/LinedList"/>
    <dgm:cxn modelId="{78D9265A-98E2-7B40-8DC4-3750D813102C}" type="presParOf" srcId="{8FC7FAF7-FA8C-C14C-97B0-29B5B6299FEB}" destId="{32C53D83-B666-1949-87AB-DE32C657E678}" srcOrd="5" destOrd="0" presId="urn:microsoft.com/office/officeart/2008/layout/LinedList"/>
    <dgm:cxn modelId="{96FC8DDA-8ACE-5E4C-88AB-5393C3BAF953}" type="presParOf" srcId="{32C53D83-B666-1949-87AB-DE32C657E678}" destId="{6129B441-A7DE-6C43-AEEE-FF34CF47A221}" srcOrd="0" destOrd="0" presId="urn:microsoft.com/office/officeart/2008/layout/LinedList"/>
    <dgm:cxn modelId="{5A985C34-564D-D044-ABAC-E5707062D7EE}" type="presParOf" srcId="{32C53D83-B666-1949-87AB-DE32C657E678}" destId="{812D8CC6-A027-6941-A4BD-920077B967CB}" srcOrd="1" destOrd="0" presId="urn:microsoft.com/office/officeart/2008/layout/LinedList"/>
    <dgm:cxn modelId="{C2EBF7AD-B8F2-1547-8F2B-88591567F7E0}" type="presParOf" srcId="{8FC7FAF7-FA8C-C14C-97B0-29B5B6299FEB}" destId="{F88AB85E-D3ED-F247-9C6B-1659566CB283}" srcOrd="6" destOrd="0" presId="urn:microsoft.com/office/officeart/2008/layout/LinedList"/>
    <dgm:cxn modelId="{76BFD0FC-6EC0-D342-B25F-DC6A83CF90B4}" type="presParOf" srcId="{8FC7FAF7-FA8C-C14C-97B0-29B5B6299FEB}" destId="{57782D87-3AFE-0741-B132-907B016AD43F}" srcOrd="7" destOrd="0" presId="urn:microsoft.com/office/officeart/2008/layout/LinedList"/>
    <dgm:cxn modelId="{AB7B6920-C9D4-9142-8193-F38F43A48DC0}" type="presParOf" srcId="{57782D87-3AFE-0741-B132-907B016AD43F}" destId="{777DA1E2-18BF-AA47-9C10-A1A96C54748A}" srcOrd="0" destOrd="0" presId="urn:microsoft.com/office/officeart/2008/layout/LinedList"/>
    <dgm:cxn modelId="{85608204-4211-2347-88FA-855D848AD343}" type="presParOf" srcId="{57782D87-3AFE-0741-B132-907B016AD43F}" destId="{257829B6-D773-8149-8C30-B8683F8EBD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30CFB-1402-BE4B-A0C9-0087DF0A702D}">
      <dsp:nvSpPr>
        <dsp:cNvPr id="0" name=""/>
        <dsp:cNvSpPr/>
      </dsp:nvSpPr>
      <dsp:spPr>
        <a:xfrm>
          <a:off x="0" y="0"/>
          <a:ext cx="54588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5C96D-E10C-AF45-B857-43726A1F1E84}">
      <dsp:nvSpPr>
        <dsp:cNvPr id="0" name=""/>
        <dsp:cNvSpPr/>
      </dsp:nvSpPr>
      <dsp:spPr>
        <a:xfrm>
          <a:off x="0" y="0"/>
          <a:ext cx="5458837" cy="104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De grote keien</a:t>
          </a:r>
          <a:r>
            <a:rPr lang="en-US" sz="2900" kern="1200"/>
            <a:t>: familie, gezin, je geloof…</a:t>
          </a:r>
        </a:p>
      </dsp:txBody>
      <dsp:txXfrm>
        <a:off x="0" y="0"/>
        <a:ext cx="5458837" cy="1048130"/>
      </dsp:txXfrm>
    </dsp:sp>
    <dsp:sp modelId="{8CC5E531-3616-AC45-A13E-1A814F9B9A65}">
      <dsp:nvSpPr>
        <dsp:cNvPr id="0" name=""/>
        <dsp:cNvSpPr/>
      </dsp:nvSpPr>
      <dsp:spPr>
        <a:xfrm>
          <a:off x="0" y="1048129"/>
          <a:ext cx="5458837" cy="0"/>
        </a:xfrm>
        <a:prstGeom prst="line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B369F-FD77-D34C-9F95-5D6B6269042C}">
      <dsp:nvSpPr>
        <dsp:cNvPr id="0" name=""/>
        <dsp:cNvSpPr/>
      </dsp:nvSpPr>
      <dsp:spPr>
        <a:xfrm>
          <a:off x="0" y="1048130"/>
          <a:ext cx="5458837" cy="104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Kleinere keien: </a:t>
          </a:r>
          <a:r>
            <a:rPr lang="en-US" sz="2900" kern="1200"/>
            <a:t>huis, auto, je werk…</a:t>
          </a:r>
        </a:p>
      </dsp:txBody>
      <dsp:txXfrm>
        <a:off x="0" y="1048130"/>
        <a:ext cx="5458837" cy="1048130"/>
      </dsp:txXfrm>
    </dsp:sp>
    <dsp:sp modelId="{4DDECE4D-6F59-E542-A6E7-718C96684208}">
      <dsp:nvSpPr>
        <dsp:cNvPr id="0" name=""/>
        <dsp:cNvSpPr/>
      </dsp:nvSpPr>
      <dsp:spPr>
        <a:xfrm>
          <a:off x="0" y="2096259"/>
          <a:ext cx="5458837" cy="0"/>
        </a:xfrm>
        <a:prstGeom prst="line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9B441-A7DE-6C43-AEEE-FF34CF47A221}">
      <dsp:nvSpPr>
        <dsp:cNvPr id="0" name=""/>
        <dsp:cNvSpPr/>
      </dsp:nvSpPr>
      <dsp:spPr>
        <a:xfrm>
          <a:off x="0" y="2096260"/>
          <a:ext cx="5458837" cy="104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Zand:</a:t>
          </a:r>
          <a:r>
            <a:rPr lang="en-US" sz="2900" kern="1200"/>
            <a:t> minder belangrijke dingen…</a:t>
          </a:r>
        </a:p>
      </dsp:txBody>
      <dsp:txXfrm>
        <a:off x="0" y="2096260"/>
        <a:ext cx="5458837" cy="1048130"/>
      </dsp:txXfrm>
    </dsp:sp>
    <dsp:sp modelId="{F88AB85E-D3ED-F247-9C6B-1659566CB283}">
      <dsp:nvSpPr>
        <dsp:cNvPr id="0" name=""/>
        <dsp:cNvSpPr/>
      </dsp:nvSpPr>
      <dsp:spPr>
        <a:xfrm>
          <a:off x="0" y="3144390"/>
          <a:ext cx="5458837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A1E2-18BF-AA47-9C10-A1A96C54748A}">
      <dsp:nvSpPr>
        <dsp:cNvPr id="0" name=""/>
        <dsp:cNvSpPr/>
      </dsp:nvSpPr>
      <dsp:spPr>
        <a:xfrm>
          <a:off x="0" y="3144390"/>
          <a:ext cx="5458837" cy="104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Vloeistof:</a:t>
          </a:r>
          <a:endParaRPr lang="en-US" sz="2900" kern="1200"/>
        </a:p>
      </dsp:txBody>
      <dsp:txXfrm>
        <a:off x="0" y="3144390"/>
        <a:ext cx="5458837" cy="1048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7661D-0A44-8A41-984B-A4837CDDC2B2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80BE-2E78-D540-BBD9-C6AA9E069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62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480BE-2E78-D540-BBD9-C6AA9E06956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7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480BE-2E78-D540-BBD9-C6AA9E06956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78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40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26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41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18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8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14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77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61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80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49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87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C129-E0CA-7848-84E0-7622187A8B85}" type="datetimeFigureOut">
              <a:rPr lang="nl-NL" smtClean="0"/>
              <a:t>08-11-2025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85C6-9E5B-6641-A69F-352C31C1D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7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0E82F-933B-F11F-3327-1F58CCD6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1" y="365126"/>
            <a:ext cx="10985939" cy="591220"/>
          </a:xfrm>
        </p:spPr>
        <p:txBody>
          <a:bodyPr>
            <a:normAutofit fontScale="90000"/>
          </a:bodyPr>
          <a:lstStyle/>
          <a:p>
            <a:r>
              <a:rPr lang="nl-NL" dirty="0"/>
              <a:t>Hebr. 5: 11-14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48E5D7-C271-A66B-EB69-3CF0937D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1" y="1387366"/>
            <a:ext cx="11498317" cy="5105509"/>
          </a:xfrm>
        </p:spPr>
        <p:txBody>
          <a:bodyPr>
            <a:normAutofit/>
          </a:bodyPr>
          <a:lstStyle/>
          <a:p>
            <a:pPr algn="l"/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11 Over Hem hebben wij veel dingen te zeggen, die moeilijk zijn om uit te leggen, omdat u traag geworden bent in het horen.</a:t>
            </a:r>
          </a:p>
          <a:p>
            <a:pPr algn="l"/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12 Want hoewel u, gelet op de tijd, leraars zou moeten zijn, hebt u weer </a:t>
            </a:r>
            <a:r>
              <a:rPr lang="nl-NL" b="0" i="1" u="none" strike="noStrike" dirty="0">
                <a:effectLst/>
                <a:latin typeface="Roboto" panose="02000000000000000000" pitchFamily="2" charset="0"/>
              </a:rPr>
              <a:t>iemand</a:t>
            </a:r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 nodig </a:t>
            </a:r>
            <a:r>
              <a:rPr lang="nl-NL" b="0" i="1" u="none" strike="noStrike" dirty="0">
                <a:effectLst/>
                <a:latin typeface="Roboto" panose="02000000000000000000" pitchFamily="2" charset="0"/>
              </a:rPr>
              <a:t>die</a:t>
            </a:r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 u onderwijst in de grondbeginselen van de woorden van God. U bent geworden </a:t>
            </a:r>
            <a:r>
              <a:rPr lang="nl-NL" b="0" i="1" u="none" strike="noStrike" dirty="0">
                <a:effectLst/>
                <a:latin typeface="Roboto" panose="02000000000000000000" pitchFamily="2" charset="0"/>
              </a:rPr>
              <a:t>als mensen</a:t>
            </a:r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 die melk nodig hebben en niet vast voedsel.</a:t>
            </a:r>
          </a:p>
          <a:p>
            <a:pPr algn="l"/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13 Ieder immers die van melk leeft, is onervaren in het woord van de gerechtigheid, want hij is een kind.</a:t>
            </a:r>
          </a:p>
          <a:p>
            <a:pPr algn="l"/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14 Maar voor de volwassenen is </a:t>
            </a:r>
            <a:r>
              <a:rPr lang="nl-NL" b="0" i="1" u="none" strike="noStrike" dirty="0">
                <a:effectLst/>
                <a:latin typeface="Roboto" panose="02000000000000000000" pitchFamily="2" charset="0"/>
              </a:rPr>
              <a:t>er</a:t>
            </a:r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 het vaste voedsel, voor hen die hun zintuigen door het gebruik </a:t>
            </a:r>
            <a:r>
              <a:rPr lang="nl-NL" b="0" i="1" u="none" strike="noStrike" dirty="0">
                <a:effectLst/>
                <a:latin typeface="Roboto" panose="02000000000000000000" pitchFamily="2" charset="0"/>
              </a:rPr>
              <a:t>ervan</a:t>
            </a:r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 geoefend hebben om te </a:t>
            </a:r>
            <a:r>
              <a:rPr lang="nl-NL" b="0" i="1" u="none" strike="noStrike" dirty="0">
                <a:effectLst/>
                <a:latin typeface="Roboto" panose="02000000000000000000" pitchFamily="2" charset="0"/>
              </a:rPr>
              <a:t>kunnen </a:t>
            </a:r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onderscheiden tussen goed en kwaad.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69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A5953A-BE09-F274-7E52-37DC00B7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887234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Hebr. 5:11-14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AB1FDA-9015-B666-B79B-A082A6C0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sz="2600" dirty="0"/>
              <a:t>2:1–4 </a:t>
            </a:r>
            <a:r>
              <a:rPr lang="nl-NL" sz="2600" b="1" dirty="0"/>
              <a:t>Luisteren</a:t>
            </a:r>
            <a:r>
              <a:rPr lang="nl-NL" sz="2600" dirty="0"/>
              <a:t>: Begin van geestelijke groei.</a:t>
            </a:r>
          </a:p>
          <a:p>
            <a:r>
              <a:rPr lang="nl-NL" sz="2600" dirty="0"/>
              <a:t>3:7–19 </a:t>
            </a:r>
            <a:r>
              <a:rPr lang="nl-NL" sz="2600" b="1" dirty="0"/>
              <a:t>Niet verharden</a:t>
            </a:r>
            <a:r>
              <a:rPr lang="nl-NL" sz="2600" dirty="0"/>
              <a:t>: Gevoelig blijven voor Gods stem.</a:t>
            </a:r>
          </a:p>
          <a:p>
            <a:r>
              <a:rPr lang="nl-NL" sz="2600" dirty="0"/>
              <a:t>5:11–14 </a:t>
            </a:r>
            <a:r>
              <a:rPr lang="nl-NL" sz="2600" b="1" dirty="0"/>
              <a:t>Traagheid</a:t>
            </a:r>
            <a:r>
              <a:rPr lang="nl-NL" sz="2600" dirty="0"/>
              <a:t>: Diagnose: gebrek aan oefening in het geloof.</a:t>
            </a:r>
          </a:p>
          <a:p>
            <a:r>
              <a:rPr lang="nl-NL" sz="2600" dirty="0"/>
              <a:t>6:1–12 </a:t>
            </a:r>
            <a:r>
              <a:rPr lang="nl-NL" sz="2600" b="1" dirty="0"/>
              <a:t>Volwassenheid</a:t>
            </a:r>
            <a:r>
              <a:rPr lang="nl-NL" sz="2600" dirty="0"/>
              <a:t>: Oproep tot groei en navolging van geloofshelden.</a:t>
            </a:r>
          </a:p>
          <a:p>
            <a:r>
              <a:rPr lang="nl-NL" sz="2600" dirty="0"/>
              <a:t>11 </a:t>
            </a:r>
            <a:r>
              <a:rPr lang="nl-NL" sz="2600" b="1" dirty="0"/>
              <a:t>Geloofshelden</a:t>
            </a:r>
            <a:r>
              <a:rPr lang="nl-NL" sz="2600" dirty="0"/>
              <a:t>: Voorbeelden van volhardend geloof.</a:t>
            </a:r>
          </a:p>
          <a:p>
            <a:r>
              <a:rPr lang="nl-NL" sz="2600" dirty="0"/>
              <a:t>12:1–11 </a:t>
            </a:r>
            <a:r>
              <a:rPr lang="nl-NL" sz="2600" b="1" dirty="0"/>
              <a:t>Oefening</a:t>
            </a:r>
            <a:r>
              <a:rPr lang="nl-NL" sz="2600" dirty="0"/>
              <a:t>: Training door discipline en volharding.</a:t>
            </a:r>
          </a:p>
          <a:p>
            <a:r>
              <a:rPr lang="nl-NL" sz="2600" dirty="0"/>
              <a:t>12:12–17 </a:t>
            </a:r>
            <a:r>
              <a:rPr lang="nl-NL" sz="2600" b="1" dirty="0"/>
              <a:t>Vrucht</a:t>
            </a:r>
            <a:r>
              <a:rPr lang="nl-NL" sz="2600" dirty="0"/>
              <a:t>: Geestelijke rijpheid zichtbaar in vrede en heiliging.</a:t>
            </a:r>
          </a:p>
        </p:txBody>
      </p:sp>
    </p:spTree>
    <p:extLst>
      <p:ext uri="{BB962C8B-B14F-4D97-AF65-F5344CB8AC3E}">
        <p14:creationId xmlns:p14="http://schemas.microsoft.com/office/powerpoint/2010/main" val="149469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B54984-04DA-D082-0B9F-9A73D6DB8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B86BB7-1D54-7B38-7C4C-79A96604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681037"/>
            <a:ext cx="5458838" cy="1124019"/>
          </a:xfrm>
        </p:spPr>
        <p:txBody>
          <a:bodyPr>
            <a:normAutofit fontScale="90000"/>
          </a:bodyPr>
          <a:lstStyle/>
          <a:p>
            <a:r>
              <a:rPr lang="nl-NL" b="1" i="1" dirty="0"/>
              <a:t>Wat is belangrijk in je leven…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Afbeelding 11" descr="Afbeelding met Bewaardozen voor voeding, Weckpot, overdekt, voedsel&#10;&#10;Door AI gegenereerde inhoud is mogelijk onjuist.">
            <a:extLst>
              <a:ext uri="{FF2B5EF4-FFF2-40B4-BE49-F238E27FC236}">
                <a16:creationId xmlns:a16="http://schemas.microsoft.com/office/drawing/2014/main" id="{1D39F427-FA47-8734-B770-DE10D2BE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76" y="511293"/>
            <a:ext cx="2691192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AutoShape 2" descr="Zen.nl, Zen, meditatie, leren mediteren, zenleraar in opleiding, vooroordeel, introductiecursus, vorm is leegte, weerstand, onbegrip, time-management, balans werk-privé, slapeloosheid, Stephen Covey, stress, depressieve gevoelens, burn-out, tijdsurfer, Paul Loomans, keuzes maken, focus, aandacht, reflecties, bubbels, sesshin, loslaten, bewust, onbewust">
            <a:extLst>
              <a:ext uri="{FF2B5EF4-FFF2-40B4-BE49-F238E27FC236}">
                <a16:creationId xmlns:a16="http://schemas.microsoft.com/office/drawing/2014/main" id="{DDA6FCDB-8467-86A7-FA52-181E45B2A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E1FED607-4635-D860-7D5A-D72FEA7BE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448381"/>
              </p:ext>
            </p:extLst>
          </p:nvPr>
        </p:nvGraphicFramePr>
        <p:xfrm>
          <a:off x="5894962" y="1984443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3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518BCE60-EB58-4019-B93A-1094BA89F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39C5D7-3A83-4B28-BA16-9364DA5F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385538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E4BDC5-1DF0-B758-02E4-0AA24AB72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8087"/>
            <a:ext cx="6103704" cy="5125412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14B15C-E1EF-74C2-9BC2-A35E19AF9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777240"/>
            <a:ext cx="4502683" cy="495089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Eerst de belangrijke dingen in je leven… dan de rest…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E22992-D326-53D9-0E58-939673A3D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606" y="5486395"/>
            <a:ext cx="4711046" cy="943901"/>
          </a:xfrm>
        </p:spPr>
        <p:txBody>
          <a:bodyPr anchor="ctr">
            <a:normAutofit/>
          </a:bodyPr>
          <a:lstStyle/>
          <a:p>
            <a:pPr algn="l"/>
            <a:endParaRPr lang="nl-NL" dirty="0"/>
          </a:p>
        </p:txBody>
      </p:sp>
      <p:sp>
        <p:nvSpPr>
          <p:cNvPr id="16" name="tint">
            <a:extLst>
              <a:ext uri="{FF2B5EF4-FFF2-40B4-BE49-F238E27FC236}">
                <a16:creationId xmlns:a16="http://schemas.microsoft.com/office/drawing/2014/main" id="{49109861-B852-BC17-33D7-416D00A3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92294" y="0"/>
            <a:ext cx="69665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eknop: Help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05D1380-A071-9CEB-D98F-657B001A1649}"/>
              </a:ext>
            </a:extLst>
          </p:cNvPr>
          <p:cNvSpPr/>
          <p:nvPr/>
        </p:nvSpPr>
        <p:spPr>
          <a:xfrm>
            <a:off x="6857878" y="2679404"/>
            <a:ext cx="1042416" cy="1998921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5AC0201-52A5-8593-3DF7-B3CA2A66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024" y="279400"/>
            <a:ext cx="41021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E6AC1-E6C5-3BAA-A4AC-9BD8F74C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Hebr. 5:11-14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F88150-9640-F699-B3BF-41204AC5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8000" dirty="0"/>
              <a:t>Het eerste is ‘groeien naar geestelijke volwassenheid’</a:t>
            </a:r>
          </a:p>
        </p:txBody>
      </p:sp>
    </p:spTree>
    <p:extLst>
      <p:ext uri="{BB962C8B-B14F-4D97-AF65-F5344CB8AC3E}">
        <p14:creationId xmlns:p14="http://schemas.microsoft.com/office/powerpoint/2010/main" val="103466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61F39-C99F-9398-40BA-3A7E0A4A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Hebr. 5: 11-14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223393-B514-DF8A-155F-3783240C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407"/>
            <a:ext cx="10515600" cy="4747556"/>
          </a:xfrm>
        </p:spPr>
        <p:txBody>
          <a:bodyPr>
            <a:normAutofit/>
          </a:bodyPr>
          <a:lstStyle/>
          <a:p>
            <a:r>
              <a:rPr lang="nl-NL" sz="8000" dirty="0"/>
              <a:t>Het tweede is ‘ het onderscheiden tussen goed en kwaad’</a:t>
            </a:r>
          </a:p>
        </p:txBody>
      </p:sp>
    </p:spTree>
    <p:extLst>
      <p:ext uri="{BB962C8B-B14F-4D97-AF65-F5344CB8AC3E}">
        <p14:creationId xmlns:p14="http://schemas.microsoft.com/office/powerpoint/2010/main" val="33394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61F39-C99F-9398-40BA-3A7E0A4A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Hebr. 5: 11-14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223393-B514-DF8A-155F-3783240C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407"/>
            <a:ext cx="10515600" cy="4747556"/>
          </a:xfrm>
        </p:spPr>
        <p:txBody>
          <a:bodyPr>
            <a:normAutofit/>
          </a:bodyPr>
          <a:lstStyle/>
          <a:p>
            <a:r>
              <a:rPr lang="nl-NL" sz="8000" dirty="0"/>
              <a:t>Het derde is “je zintuigen oefenen door ervaring”</a:t>
            </a:r>
          </a:p>
        </p:txBody>
      </p:sp>
    </p:spTree>
    <p:extLst>
      <p:ext uri="{BB962C8B-B14F-4D97-AF65-F5344CB8AC3E}">
        <p14:creationId xmlns:p14="http://schemas.microsoft.com/office/powerpoint/2010/main" val="297616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Bewaardozen voor voeding, overdekt, schudder, tafelgerei&#10;&#10;Door AI gegenereerde inhoud is mogelijk onjuist.">
            <a:extLst>
              <a:ext uri="{FF2B5EF4-FFF2-40B4-BE49-F238E27FC236}">
                <a16:creationId xmlns:a16="http://schemas.microsoft.com/office/drawing/2014/main" id="{7FCC4309-B563-CA2F-52EB-E4C0B1C61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8" r="15753" b="-2"/>
          <a:stretch>
            <a:fillRect/>
          </a:stretch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461F39-C99F-9398-40BA-3A7E0A4A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Hebr. </a:t>
            </a:r>
            <a:r>
              <a:rPr lang="en-US" sz="4000"/>
              <a:t>5: 11-14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223393-B514-DF8A-155F-3783240C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6000" dirty="0"/>
              <a:t>Hoe </a:t>
            </a:r>
            <a:r>
              <a:rPr lang="en-US" sz="6000" dirty="0" err="1"/>
              <a:t>ziet</a:t>
            </a:r>
            <a:r>
              <a:rPr lang="en-US" sz="6000" dirty="0"/>
              <a:t> </a:t>
            </a:r>
            <a:r>
              <a:rPr lang="en-US" sz="6000" dirty="0" err="1"/>
              <a:t>jouw</a:t>
            </a:r>
            <a:r>
              <a:rPr lang="en-US" sz="6000" dirty="0"/>
              <a:t> </a:t>
            </a:r>
            <a:r>
              <a:rPr lang="en-US" sz="6000" dirty="0" err="1"/>
              <a:t>levensbokaal</a:t>
            </a:r>
            <a:r>
              <a:rPr lang="en-US" sz="6000" dirty="0"/>
              <a:t> </a:t>
            </a:r>
            <a:r>
              <a:rPr lang="en-US" sz="6000" dirty="0" err="1"/>
              <a:t>eruit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2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308</Words>
  <Application>Microsoft Macintosh PowerPoint</Application>
  <PresentationFormat>Breedbeeld</PresentationFormat>
  <Paragraphs>29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Kantoorthema</vt:lpstr>
      <vt:lpstr>Hebr. 5: 11-14</vt:lpstr>
      <vt:lpstr>Hebr. 5:11-14</vt:lpstr>
      <vt:lpstr>Wat is belangrijk in je leven…</vt:lpstr>
      <vt:lpstr>Eerst de belangrijke dingen in je leven… dan de rest…</vt:lpstr>
      <vt:lpstr>Hebr. 5:11-14</vt:lpstr>
      <vt:lpstr>Hebr. 5: 11-14</vt:lpstr>
      <vt:lpstr>Hebr. 5: 11-14</vt:lpstr>
      <vt:lpstr>Hebr. 5: 11-14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belangrijk in je leven…</dc:title>
  <dc:creator>Daniëlle Verheye</dc:creator>
  <cp:lastModifiedBy>Daniëlle Verheye</cp:lastModifiedBy>
  <cp:revision>23</cp:revision>
  <cp:lastPrinted>2025-11-08T11:19:55Z</cp:lastPrinted>
  <dcterms:created xsi:type="dcterms:W3CDTF">2025-11-02T09:08:24Z</dcterms:created>
  <dcterms:modified xsi:type="dcterms:W3CDTF">2025-11-08T11:35:15Z</dcterms:modified>
</cp:coreProperties>
</file>