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7752-52D8-4476-BE00-03B2DD8FBB3A}" type="datetimeFigureOut">
              <a:rPr lang="nl-NL" smtClean="0"/>
              <a:pPr/>
              <a:t>16-11-2025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E5227-5EAB-43BB-9EC1-C049FA834F6F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nl-NL" dirty="0"/>
              <a:t>De zekerheid des </a:t>
            </a:r>
            <a:r>
              <a:rPr lang="nl-NL" dirty="0" err="1" smtClean="0"/>
              <a:t>Geloofs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5733256"/>
            <a:ext cx="6400800" cy="915888"/>
          </a:xfrm>
        </p:spPr>
        <p:txBody>
          <a:bodyPr/>
          <a:lstStyle/>
          <a:p>
            <a:r>
              <a:rPr lang="nl-NL" dirty="0" err="1">
                <a:solidFill>
                  <a:srgbClr val="FF0000"/>
                </a:solidFill>
              </a:rPr>
              <a:t>Rom</a:t>
            </a:r>
            <a:r>
              <a:rPr lang="nl-NL" dirty="0">
                <a:solidFill>
                  <a:srgbClr val="FF0000"/>
                </a:solidFill>
              </a:rPr>
              <a:t> 8:24-28 en 31-39 </a:t>
            </a:r>
          </a:p>
        </p:txBody>
      </p:sp>
      <p:pic>
        <p:nvPicPr>
          <p:cNvPr id="11266" name="Picture 2" descr="https://pbs.twimg.com/profile_images/572075455449018368/aO5hANX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4104456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5. De </a:t>
            </a:r>
            <a:r>
              <a:rPr lang="nl-NL" dirty="0"/>
              <a:t>zekerheid van het geloof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almachtig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vastberaden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</a:t>
            </a:r>
            <a:r>
              <a:rPr lang="nl-NL" dirty="0"/>
              <a:t>het die rechtvaardigt</a:t>
            </a:r>
            <a:r>
              <a:rPr lang="nl-NL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Jezus Christus pleit voor ons</a:t>
            </a:r>
          </a:p>
          <a:p>
            <a:pPr marL="514350" indent="-514350">
              <a:buNone/>
            </a:pPr>
            <a:endParaRPr lang="nl-NL" dirty="0"/>
          </a:p>
        </p:txBody>
      </p:sp>
      <p:sp>
        <p:nvSpPr>
          <p:cNvPr id="21506" name="AutoShape 2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3554" name="Picture 2" descr="http://creatov.nl/wp-content/uploads/2014/04/Offerl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4536504" cy="2560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5. De </a:t>
            </a:r>
            <a:r>
              <a:rPr lang="nl-NL" dirty="0"/>
              <a:t>zekerheid van het geloof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almachtig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vastberaden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</a:t>
            </a:r>
            <a:r>
              <a:rPr lang="nl-NL" dirty="0"/>
              <a:t>het die rechtvaardigt</a:t>
            </a:r>
            <a:r>
              <a:rPr lang="nl-NL" dirty="0" smtClean="0"/>
              <a:t>!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Jezus Christus pleit voor ons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Niemand kan ons scheiden van de liefde van Christus!</a:t>
            </a:r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r>
              <a:rPr lang="nl-NL" i="1" baseline="30000" dirty="0"/>
              <a:t>35</a:t>
            </a:r>
            <a:r>
              <a:rPr lang="nl-NL" i="1" dirty="0"/>
              <a:t> Wie zal ons scheiden van de liefde van Christus? Verdrukking, of benauwdheid, of vervolging, of honger, of naaktheid, of gevaar, of zwaard?</a:t>
            </a:r>
            <a:endParaRPr lang="nl-NL" dirty="0"/>
          </a:p>
          <a:p>
            <a:pPr marL="514350" indent="-514350">
              <a:buNone/>
            </a:pPr>
            <a:endParaRPr lang="nl-NL" dirty="0" smtClean="0"/>
          </a:p>
          <a:p>
            <a:pPr marL="514350" indent="-514350">
              <a:buNone/>
            </a:pPr>
            <a:endParaRPr lang="nl-NL" dirty="0"/>
          </a:p>
        </p:txBody>
      </p:sp>
      <p:sp>
        <p:nvSpPr>
          <p:cNvPr id="21506" name="AutoShape 2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nl-NL" dirty="0" smtClean="0"/>
              <a:t>1. Geen </a:t>
            </a:r>
            <a:r>
              <a:rPr lang="nl-NL" dirty="0"/>
              <a:t>ontkenning van de pijn en moeiten van het leven</a:t>
            </a:r>
            <a:endParaRPr lang="nl-NL" sz="2400" dirty="0"/>
          </a:p>
          <a:p>
            <a:pPr lvl="0">
              <a:buNone/>
            </a:pPr>
            <a:r>
              <a:rPr lang="nl-NL" dirty="0" smtClean="0"/>
              <a:t>2. Jezus </a:t>
            </a:r>
            <a:r>
              <a:rPr lang="nl-NL" dirty="0"/>
              <a:t>geeft ons hoop</a:t>
            </a:r>
            <a:endParaRPr lang="nl-NL" sz="2800" dirty="0"/>
          </a:p>
          <a:p>
            <a:pPr>
              <a:buNone/>
            </a:pPr>
            <a:r>
              <a:rPr lang="nl-NL" sz="2800" dirty="0" smtClean="0"/>
              <a:t>3. </a:t>
            </a:r>
            <a:r>
              <a:rPr lang="nl-NL" dirty="0" smtClean="0"/>
              <a:t>De </a:t>
            </a:r>
            <a:r>
              <a:rPr lang="nl-NL" dirty="0"/>
              <a:t>Heilige Geest komt ons te hulp omdat we zwak zijn.</a:t>
            </a:r>
            <a:endParaRPr lang="nl-NL" sz="2800" dirty="0"/>
          </a:p>
          <a:p>
            <a:pPr>
              <a:buNone/>
            </a:pPr>
            <a:r>
              <a:rPr lang="nl-NL" dirty="0" smtClean="0"/>
              <a:t>4. Alles </a:t>
            </a:r>
            <a:r>
              <a:rPr lang="nl-NL" dirty="0"/>
              <a:t>werkt mede ten goede</a:t>
            </a:r>
            <a:endParaRPr lang="nl-NL" sz="2800" dirty="0"/>
          </a:p>
          <a:p>
            <a:pPr lvl="0">
              <a:buNone/>
            </a:pPr>
            <a:r>
              <a:rPr lang="nl-NL" dirty="0" smtClean="0"/>
              <a:t>5. De </a:t>
            </a:r>
            <a:r>
              <a:rPr lang="nl-NL" dirty="0"/>
              <a:t>zekerheid van het geloof</a:t>
            </a:r>
            <a:endParaRPr lang="nl-NL" sz="2800" dirty="0"/>
          </a:p>
          <a:p>
            <a:pPr lvl="1"/>
            <a:r>
              <a:rPr lang="nl-NL" dirty="0"/>
              <a:t>God is almachtig </a:t>
            </a:r>
            <a:endParaRPr lang="nl-NL" sz="2000" dirty="0"/>
          </a:p>
          <a:p>
            <a:pPr lvl="1"/>
            <a:r>
              <a:rPr lang="nl-NL" dirty="0"/>
              <a:t>God is vastbesloten</a:t>
            </a:r>
            <a:endParaRPr lang="nl-NL" sz="2000" dirty="0"/>
          </a:p>
          <a:p>
            <a:pPr lvl="1"/>
            <a:r>
              <a:rPr lang="nl-NL" dirty="0"/>
              <a:t>God is de enige die het recht heeft en de macht om ons te verwoesten maar Hij wil ons redden.</a:t>
            </a:r>
            <a:endParaRPr lang="nl-NL" sz="2000" dirty="0"/>
          </a:p>
          <a:p>
            <a:pPr lvl="1"/>
            <a:r>
              <a:rPr lang="nl-NL" dirty="0"/>
              <a:t>Niets kan ons scheiden van de liefde van Jezus Christus</a:t>
            </a:r>
            <a:endParaRPr lang="nl-NL" sz="2000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nl-NL" i="1" u="sng" baseline="30000" dirty="0"/>
              <a:t>37</a:t>
            </a:r>
            <a:r>
              <a:rPr lang="nl-NL" i="1" u="sng" dirty="0"/>
              <a:t> Maar in dit alles zijn wij meer dan overwinnaars door Hem Die ons heeft liefgehad.</a:t>
            </a:r>
            <a:endParaRPr lang="nl-NL" u="sng" dirty="0"/>
          </a:p>
          <a:p>
            <a:r>
              <a:rPr lang="nl-NL" i="1" u="sng" baseline="30000" dirty="0"/>
              <a:t>38</a:t>
            </a:r>
            <a:r>
              <a:rPr lang="nl-NL" i="1" u="sng" dirty="0"/>
              <a:t> Want ik ben ervan overtuigd dat noch dood, noch leven, noch engelen, noch overheden, noch krachten, noch tegenwoordige, noch toekomstige dingen,</a:t>
            </a:r>
            <a:endParaRPr lang="nl-NL" u="sng" dirty="0"/>
          </a:p>
          <a:p>
            <a:r>
              <a:rPr lang="nl-NL" i="1" u="sng" baseline="30000" dirty="0"/>
              <a:t>39</a:t>
            </a:r>
            <a:r>
              <a:rPr lang="nl-NL" i="1" u="sng" dirty="0"/>
              <a:t> noch hoogte, noch diepte, noch enig ander schepsel ons zal kunnen scheiden van de liefde van God in Christus Jezus, onze </a:t>
            </a:r>
            <a:r>
              <a:rPr lang="nl-NL" i="1" u="sng" dirty="0" err="1"/>
              <a:t>Heere</a:t>
            </a:r>
            <a:r>
              <a:rPr lang="nl-NL" i="1" u="sng" dirty="0"/>
              <a:t>.</a:t>
            </a:r>
            <a:endParaRPr lang="nl-NL" u="sng" dirty="0"/>
          </a:p>
          <a:p>
            <a:pPr>
              <a:buNone/>
            </a:pPr>
            <a:endParaRPr lang="nl-NL" dirty="0"/>
          </a:p>
        </p:txBody>
      </p:sp>
      <p:pic>
        <p:nvPicPr>
          <p:cNvPr id="4" name="Afbeelding 3" descr="gen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650219"/>
            <a:ext cx="3924944" cy="22077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data=RfCSdfNZ0LFPrHSm0ublXdzhdrDFhtmHhN1u-gM,jCoViE5pmMyy8brv6MghhITpgRouLACeCtGA1go7wpQmZgjZOB4724bWpfMMlynfnOEszBcwv2JQ9PwnJQ-SbvKwCXzmLvCE0vT-EYEaWrDUkVCizPLaxLNiEHkOikFHs6Kh35TygRF8hpzbdD88Z-e3bqsZQfXxCtF7sXL6AigAyR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39477" cy="475252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1. Geen </a:t>
            </a:r>
            <a:r>
              <a:rPr lang="nl-NL" dirty="0"/>
              <a:t>ontkenning van de pijn en moeiten van het leven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4338" name="Picture 2" descr="http://plzcdn.com/ZillaIMG/8de60e9a227758cc8b375bef625bf3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7620000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2. </a:t>
            </a:r>
            <a:r>
              <a:rPr lang="nl-NL" dirty="0"/>
              <a:t>Jezus geeft ons hoop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3672408"/>
          </a:xfrm>
        </p:spPr>
        <p:txBody>
          <a:bodyPr/>
          <a:lstStyle/>
          <a:p>
            <a:pPr>
              <a:buNone/>
            </a:pPr>
            <a:r>
              <a:rPr lang="nl-NL" i="1" baseline="30000" dirty="0"/>
              <a:t>24</a:t>
            </a:r>
            <a:r>
              <a:rPr lang="nl-NL" i="1" dirty="0"/>
              <a:t> Want in de hoop zijn wij zalig geworden. Hoop nu die gezien wordt, is geen hoop. Immers, wat iemand ziet, waarom zou hij dat nog hopen?</a:t>
            </a:r>
            <a:endParaRPr lang="nl-NL" dirty="0"/>
          </a:p>
          <a:p>
            <a:pPr>
              <a:buNone/>
            </a:pPr>
            <a:r>
              <a:rPr lang="nl-NL" i="1" baseline="30000" dirty="0"/>
              <a:t>25</a:t>
            </a:r>
            <a:r>
              <a:rPr lang="nl-NL" i="1" dirty="0"/>
              <a:t> Maar als wij hopen wat wij niet zien, dan verwachten wij het met volharding.</a:t>
            </a:r>
            <a:endParaRPr lang="nl-NL" dirty="0"/>
          </a:p>
          <a:p>
            <a:endParaRPr lang="nl-NL" dirty="0"/>
          </a:p>
        </p:txBody>
      </p:sp>
      <p:pic>
        <p:nvPicPr>
          <p:cNvPr id="16386" name="Picture 2" descr="http://c2.plzcdn.com/ZillaIMG/4b84dc10fe48042ca3e11b7bec899032_1396787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49079"/>
            <a:ext cx="6480720" cy="235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3. De </a:t>
            </a:r>
            <a:r>
              <a:rPr lang="nl-NL" dirty="0"/>
              <a:t>Heilige Geest komt ons te hulp omdat we zwak zijn.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pPr>
              <a:buNone/>
            </a:pPr>
            <a:r>
              <a:rPr lang="nl-NL" i="1" baseline="30000" dirty="0"/>
              <a:t>26</a:t>
            </a:r>
            <a:r>
              <a:rPr lang="nl-NL" i="1" dirty="0"/>
              <a:t> En evenzo komt ook de Geest onze zwakheden te hulp, want wij weten niet wat wij bidden zullen zoals het behoort. De Geest Zelf echter pleit voor ons met onuitsprekelijke verzuchtingen.</a:t>
            </a:r>
            <a:endParaRPr lang="nl-NL" dirty="0"/>
          </a:p>
          <a:p>
            <a:endParaRPr lang="nl-NL" dirty="0"/>
          </a:p>
        </p:txBody>
      </p:sp>
      <p:pic>
        <p:nvPicPr>
          <p:cNvPr id="17410" name="Picture 2" descr="http://www.obs-angelslo.nl/2007_2008_fotomap/DSC05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8904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l-NL" dirty="0" smtClean="0"/>
              <a:t>4. Alles </a:t>
            </a:r>
            <a:r>
              <a:rPr lang="nl-NL" dirty="0"/>
              <a:t>werkt mede ten goede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232248"/>
          </a:xfrm>
        </p:spPr>
        <p:txBody>
          <a:bodyPr/>
          <a:lstStyle/>
          <a:p>
            <a:pPr>
              <a:buNone/>
            </a:pPr>
            <a:r>
              <a:rPr lang="nl-NL" i="1" baseline="30000" dirty="0"/>
              <a:t>28</a:t>
            </a:r>
            <a:r>
              <a:rPr lang="nl-NL" i="1" dirty="0"/>
              <a:t> En wij weten dat voor hen die God liefhebben, alle dingen meewerken ten goede, voor hen namelijk die overeenkomstig Zijn voornemen geroepen zijn.</a:t>
            </a:r>
            <a:endParaRPr lang="nl-NL" dirty="0"/>
          </a:p>
          <a:p>
            <a:pPr>
              <a:buNone/>
            </a:pPr>
            <a:endParaRPr lang="nl-NL" dirty="0"/>
          </a:p>
        </p:txBody>
      </p:sp>
      <p:pic>
        <p:nvPicPr>
          <p:cNvPr id="18434" name="Picture 2" descr="https://www.kerkinactie.nl/static/image/6755/14/Een%20huis%20in%20Papo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5. De </a:t>
            </a:r>
            <a:r>
              <a:rPr lang="nl-NL" dirty="0"/>
              <a:t>zekerheid van het geloof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almachtig</a:t>
            </a:r>
          </a:p>
          <a:p>
            <a:pPr marL="514350" indent="-514350">
              <a:buNone/>
            </a:pPr>
            <a:endParaRPr lang="nl-NL" dirty="0"/>
          </a:p>
        </p:txBody>
      </p:sp>
      <p:pic>
        <p:nvPicPr>
          <p:cNvPr id="20482" name="Picture 2" descr="http://www.pastoralezorg.be/cms2/uploads/image/elisabeth/almachtigeG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852936"/>
            <a:ext cx="647207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5. De </a:t>
            </a:r>
            <a:r>
              <a:rPr lang="nl-NL" dirty="0"/>
              <a:t>zekerheid van het geloof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almachtig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vastberaden</a:t>
            </a:r>
          </a:p>
          <a:p>
            <a:pPr marL="514350" indent="-514350">
              <a:buNone/>
            </a:pPr>
            <a:endParaRPr lang="nl-NL" dirty="0"/>
          </a:p>
        </p:txBody>
      </p:sp>
      <p:sp>
        <p:nvSpPr>
          <p:cNvPr id="19458" name="AutoShape 2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0" name="AutoShape 4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2" name="AutoShape 6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464" name="AutoShape 8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5" y="2852936"/>
            <a:ext cx="4520425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5. De </a:t>
            </a:r>
            <a:r>
              <a:rPr lang="nl-NL" dirty="0"/>
              <a:t>zekerheid van het geloof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almachtig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vastberaden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God is </a:t>
            </a:r>
            <a:r>
              <a:rPr lang="nl-NL" dirty="0"/>
              <a:t>het die rechtvaardigt!</a:t>
            </a:r>
            <a:endParaRPr lang="nl-NL" dirty="0" smtClean="0"/>
          </a:p>
          <a:p>
            <a:pPr marL="514350" indent="-514350">
              <a:buNone/>
            </a:pPr>
            <a:endParaRPr lang="nl-NL" dirty="0"/>
          </a:p>
        </p:txBody>
      </p:sp>
      <p:sp>
        <p:nvSpPr>
          <p:cNvPr id="21506" name="AutoShape 2" descr="data:image/jpeg;base64,/9j/4AAQSkZJRgABAQAAAQABAAD/2wCEAAkGBxMSEhUTExMWFhUXGBoXGRgYFxcaGxoaGBgaGB0YGhoYHSggHRolHhcdITEhJykrLi4uFyAzODMtNygtLisBCgoKDg0OGhAQGy0lICUtLS0tLS0tLS0tLS0tLS0tLS0tLS0tLS0tLS0tLS0tLS0tLS0tLS0tLS0tLS0tLS0tLf/AABEIAM4A9AMBIgACEQEDEQH/xAAcAAACAgMBAQAAAAAAAAAAAAAEBQIDAAEGBwj/xAA/EAABAgMGAwUHAwMDAwUAAAABAhEAAyEEBRIxQVEiYXEGE4GRoTJCscHR4fAUI1IHM2JDcvEVktJTgqKywv/EABkBAAMBAQEAAAAAAAAAAAAAAAABAgMEBf/EACkRAAICAgIBBAEDBQAAAAAAAAABAhEDIRIxQQQiUaFxMoGRE1JhwfD/2gAMAwEAAhEDEQA/APEXOsYkRIFzBljs2PoNYluhNhEiyIWl0qYjf1/BA06WgFk4tqiGP6USgC9CQGPOlGiFmPeHhSaHVtNozUvJFg0uzFOvURC02VXtCo8A0NxLQA6y21WiozUAZkjJtYFPYrFElZFBn6w4kXbPmYQlLA5k08Yd9nbuROPCgBIzoM9K+PrHodgutCUKIDAUfdg5UflFJ2axjezhE9lFGWAZyUsXfCo/BoX312NtDY5ITOQM+7PEnqk1bo8enyrrBSl81Ak+eXrFlguUy1FSSyhkeny5QWacInhX6NILhSioahgAd92i9CVFeAuWfiw0LB6aR6j/AFDuIYE2yUgYgWnJDihpjBHNn5F9I4CTeROUtJADKBINMneBmEk0KEKCyskUSXfVid4nZ7WsoVNLHCyQT8hycecG2myyvaSrBRmJBfVvvFFmnsVylMoKQQkCmetQ0DdB2K7Ra1KLkV9PKGlgZckBWh+Bhda5ABprXkPnErJOwA76RXgGi9QefhCiEmuZ2yi+dIGNSQAzA5CmfKFEmYywo7uYJXbSVEh3NPL/AJhNA0xjJCwwSWGRFK/eBp80KKgQHTQPs7ecalW4JTVyzNzMAKUaqL1eujxKiJItSspKTSjt8ILsiypXUV5fnzhbLlYgWzAfw5QXd5IL8mH54RTRTQyszY1DVts+sUWqzpWARs7OdW0215xuzgh1sC1KZn7xZaf22eWe7yJBLperODlEEmxXCXxIGgBxdM3EBlUsKBQSoEthdldN4nKOEqwqOEDxwqqSCNoFtUkpIVixOX+flFJDRgm4FHNno+bPrDWx2pKkFAdPEVEUNGyGL/Jst4GlWpMxP7gSGJAI0C/u1YjZ0BIYHM7V6ekTJJiYdYJCihSRMUli4GeeYppr4QTNuNaU8JCycwQGpWjwFd8xQViSHIIDB9eQMdFZ7aFBwwSXDkENoQVHV+mlIxk5J6A56yWRKgf3Ehi3k2W4jIfGzTwSE4Sl+HRgwoYyLU/x/ItHn0rMND6xy1S0+ziOedK9YSWZTFxpB5vZVGSPWsazTeipbLrw7xaQSAyS+EZ9ecM7rs2L2SUNUEUOehiq7VlQxqAA0HSJLvFKFPyNBrGLv9KRF+Aa/bOrEllFSjo2m76RX3JAqAaab+UU/ryVlRArn0gmba2ST8YtKVJFbO57FkJs+Kjup+oA+o8o7OwTnlEcyI8+7KzyZJTk5V/8gPmI6S77aw6mvj93h2dEOjrbIvEkefwf4CDpKgz+B+vwhBYJzeZYbh/vDGRaBmHIG2Y6jWGUErQHMtQBQulagKPuq/xVoebR4n2ouQ2G2qlgPLmDEgHVKixQeaVBujHWPbUIClJWlWhFMlJ/iehqNQYXdpez6LcpDqw4CT7NatRzlVO0aY4OWkZZWqPDlXUtYBQRhGT0I5HeGvZ7s3MnLUhADpAxrUHCXfCzAlyxZtjtHstz3HJs8oS0yhjD4lkJC1k5qKtem0XSFplYgkI4i5ZIBJ3LZnnHXD0v9zOZ5Dibp/phZVt386eVZkAJlg9HCi3jA1+f0nlAH9PaFgnITcKh0dIBbnXxjvZtufaAbbbwxBzanXT1jXJhjxdDhP3K+j5/t11rkzFSpiSlaCyhz5HYggg84rEhnbOOlv8Am9/PmTDkSAOiUgA+kJJ4UkOBSPPs1b3SCLuu8TEBYoRSGpsYwspi9awhu+09wagqfY+vOGtqvFJAUhT4anYgn2TzjORLBrRcxYrSlkkYT1NdNWEL12VctsvBy/nDebaZpTTiCsK8IbPJgeYI8ohbZCkhgklJY5F3bIgEjxEJN+R3oDlzcMp2clWVascoOttqdOVFJqk6uMoFslmWU8Kg1aEAsdRyMaTYpyamWVp9ltG0Ib48oYqF8mUToXZhmD6QwsciW6QsZHiBP5rA6O9SSVZu1WagaoFfSLsAUkcYQ+WyvH6wSfhDMXYkpmEMKGh9a7esESyg0VTY0Yh9tOkAmaEmvmC7aHxi9ISQrAxDO7jTRjV9vGFTAunWUoJKclYXalAx8YYSb1WiWCAiYCSxqCRnVPzgKbMUZKcQ4wrKjEHkD8ecFz1qmca5bTAkl0k1cBnG9NoPIhTLtpb3hyCyPSMi5U3E2IAEBqDPV6DnGQDoGlWZKnUAzl2P5lGGxAB3SK5a+AZoJlIo+I4KsKV5xKZY0MVerk0iXMmwW0TR7KVO3N4CmIOsbYJOLMA5ZRJeJdWYbCLSofRlmlE5CjUPOJ2eYk8Mx23AeDLtngjAr2gPBh9oWKLk9TBGTtgmd12SWmZjKckqA6DCa+YBh3aJZlqKTyI8fuI8/uW+jIUAEuFHj/yBABHWmfOOgkdp/wBR3UspJWWS7e0ciBX3mHSK4W9GqlSOqlXiQlJFSk4WGZIPzBh7JkKKxMBNAwHI1ZXMQJcFxlIxKYzDm2Sdkjpv1jo7PhQSAHIzJyfYbnn+Duh6aK7MpZm+jLHYmOJRwg+DmGUsgZAk5ZHTnAxUCeMYlKAwJIDE5s5BYlx6CN2QTEE98tyWoAwA6DU6ioenXWNJ0jOSfbLlJWoUS4yzhbPlLQCWBA91f/5UPgWh8Ej3VEDbCG2+UV2i7UrFQKhnFM40U67M2jkrReimZMgp3/DHHX7fvdgKLqJVhDZAl8+XSCf6i3fOsikjvZgkrBwkKIAIzQpTuS1RuH2jgr4Q6AVKBLUarjfP1jlzZ3fFFxQcZRLg6ecCqlpWCkvQseY5Qfd9tSuWFD2gGUHy6vlAiZyFqLe1iqaVypSOF6NEilMpCts25RFdiwpLp4VCh5wdaZaMK1plEEvUAtQ+0zs/OB7DbccsJJS4UyXB6sWB65RLkDLLNPSgBWEkhLD0A8s/CD7MlMwEkApVQJJqQPebRzlAdtsi1pHuPko4WpkWFWMUSZiwhYwr7wEpExAVhbWur6CuYLUidSVoNsMmSDLKilsA308vCkamrKUY0KJpkzh8qgF9WqaQHZrSlEsIWcTGoIIUxyBBbbOD/wBspSAhRKQTiQFe9Ugs1Q5DjT0G6KS2KVBa1YytCaFwoP4PQadYrsVlAVgWp5ZBKapZy1TnoMofTbGFJbAFSlDhWJazXXiDkKD5a55QEns4tIOEcJyJCm3YFqHXlAt9D4A0yzIThKyVVIBahD5ks5ZoBmSnWRLNRqgEuOg+MdcmyLwpxBRADYUF/DQkQVZrFKAfCR14a9Hi4J9spREl33aVy0hUty9TRJbTKpLvnDaR2cQ4UXd6cSg2mb/amUOJUhOjCLOEan1i0ilFAEu7kJDJSgDkExkFrmI1Hq0aih0eWGVj1PnEphUkJCnwJzAOez8o2q2ISSQmpzA+Mbs1oE1YSoMD68uUY7+DDZA2hKmHdBjsT6wVKtGAYcKc9XNIMn2VCEnJIaFcuaDQ+15fhiU1IV2Sn4QS2qSem4faNWWzhb8SQ2pLRFcp1HyiiXKf2iTnR215j0jRUMlLQXehFDTlHb9iZWOcmcZaWQ4KjqSkgYaZ7udYQXTcip57tCFGWSnjHuvm+xEet2GxCWgIklKUgNhIFI6sOO3YpSGEuctiQAkAO/IbmLruspRgSSZkxQJCQOFOpKyXcjEKUgObMmJRxHoAPaOQAAzMG3Olct1KZK1MVHIZNR9dzHW7ZC0ZLtoDrCSqY60FSyhIAlPTiDAcIGuZO8N7NaCrjWlLnNiWJ/xcAt4fCF0qzS3KlkEupmqcKlBeEn/dX/kuzTOBySAOf0EEY7CUtF6J5OwguWv8BgJKzoB/2/WLZajqQPGHKJBC/bmlWuRMkTBwrSz6pV7qxspJqOkeT9p/6ZLs9n7yWrvQl8YCWUlOeIOo4kjXUdHI9iCju8TopJChmGI5GMJQvspSo+WJt0FIKkqqK6D4mvSI2FKw6w4Lt6VcbR732i7B2S0CWiWkSFA1VLSHKWqC9CcmUXIrvHk96y02ZS0IwqMtapbuxWUqKSQDuz0NPWObJjkkaxlYKkLEhTFSSMyoK0DsUg05EiFjrMsIXJKR7YUS2JVQ7eZptHRXeiaoDvEJwkfyZXmh3HIxcq6EqIMwqWwapZ+rZ5/aOaONp7Lps5a7iUgqI4GKTw+85yO+sN7DeKDLwFFX4kEUUAcyCxUOWlaaw7s9hlo9lIS+bRZ+kSdIqWO0PgKZVhIf9tJQS6XBUz6V9nwi+RdSkgMoApLth5EZhT68sh4sZchqOSBkHyfp84tMEMddgolISKsBz68+dfWNkRDgQ5YB9d/x/WBZt5DQfL7xrRdB7BNchGpk9OreLQmXalHlyH1ziKiVFzSAdBirWEqGDWhFW9Y0u0rNMun48DJS6k+cXGhEBVEJmf3jUTca59YyEBxVumE/6aA2yQD57ROyzJYYhgeecMZ1nChzjnpsviIjNe5Ucq2OLesLVUhk1z+kL5KMZfaBModpkYQlQHCRp0zgrigekWyJLCsQu+7jap5lIorEa6ADM+nrElrxEBBqrTYx0fZ+UmyKCjkoMo6irv4Q8dcvcVDHJptHW3VdKbKgJRLW+qwXJO5gv9Yn/Vln/cxHm2UWJUopCkzSAQ4KWI6iEF+Xt3I4p6v+1NeUeq6ijDtjsW2TRsdMmXlRqPyPrFqLzQP9OYrqt480N7zZhxJLVarP5CkMrBf60KCZilVYYhhCfNQLRgs6boriekSL3Pu2fxKoPs8+cr3UI81HzMc/YL1IH9snmpX/AItDyx3iF+1LKRuFU+sdMZENBhJH9xZP+I+gi6XjPsywB/lSK5VpQP7ctzv9zE+9mHNgIokIS+oT4ExaFtv0eOfvvtDJsiMU1VT7KAxWroNuZYc48r7UdsrTayZYeXK/9NJzH+ave6UHLWJk0ioxbO47X/1IEt5FkIXNyMwMUI5g++obCg1JZo8vtasScNSc3JJL7knM/WAwpqA115col3vnGDkbJUNbNbVCgJbZztUwV/1RYYO/Vs/CEXetXWNJnnPasLQ9nUWa9gpSUlku5JJp7J3ZqtWD/wBQkAEln3b5PHGWeaSSow/kXZMmWc2hIxJSooU2YYJViI/jxNyasY5IpK0aQbboKn3kNHPp6msAzrcs5U6Z+cQSjONpTGJoVpcly/WLEoFC/wAomlESEAEcEbw7RuIzJoGZAgGbA4ugiYZoClTlFSsKFF6Amg03icyUolsZ6Ip65wCsnMtSUlioDkWjIARdxDgMQ+ZYv4kxkAuQvNuT3eLMfPaBk2XXMnWAe4JyyOmxg8TwiWAQcQp932jKq6Oeq6Fs6VUjY1i+w3gUMkl0bGrcx9IsQEFJJHEXJr8BtG7GhKxVIcHSKbVbH4OjuSzoWTNAGTA+vzg62WxKQ1CYV2S0rZgwSKAAfGB5ssYncxla6NlmUY0hhYL3nSVcKv2zUpIcPuNR4Qmv28lz5lUsA7D51gy1XglAYcShpt1O/KFy1lfEoM/wjSOSbjT6MLbdsjYypK0pSHJqem3hHQoS6SoltA/15vHP2CeUTQQH+w+0Xy72W4xAKCAQxyqSX61A8BGkY3uzoi8ag7Vs7/sjLtGMSpmES8NAVcT7AaU+EduLIobADSPFUX8udaBPmHEoqcg0D5aZctqR6RL7QFKCuarCAHJOSR11MdmHJGqOWUWdbLUEAqUoJSA5cgAAZknaOM7R/wBRkh5dkAUcu9UOEf7E+91LDkoRwXaztbNthwJJRIBonIrIyUv5DTrHPFhmomKlm+AWP5G9utilqK1rK1mpUS5P25aQGq1OGFNzAeIxhU0ZOZpQWlQDRpUyBO+G8YJvMRPIdBaK5xtS9NBAve7mNKW7aDfeHyEH2N1qCU6lh9Y9q7LyESJCZacteZObx5Fc9kUhppBDHIj3d49Cui8nArHPmk3o68EV2Ddq7j7lWOWP21HL+J/j028to53DWPVbvkJtQMpTFDOs5AJGr6Hbn0jzK/EmXOWmWP2So92tVSpIJAIFNoUX7bJyVFlcsRUq1Jdkus/4h/XKIykBnWXbc0guVVGJLYMuFix2I08WiYT5GalYIEzFGpCBsKq9RtG5SUJfDxPXESS/mYM7lD4KEq/kwLipDF3alBE7TZte7IZyyXAOWRZk9dNjBJsfFsqstnXMmYKkmlBQP0yhrbLrEgcSJall092qYUZqAxBWJlUroMxmIHuoKQoMnAskglJXMocialm2HpDC322asBKpiZgSfdSQSRkywlh/uBGWtQZ5MpR+Rd3KJfDMUEHMOnE4ainSCOTcsoyGlllEpqhY6qSr1U5bTwjIa5DdHl0+UlJdJAUdD8wIFVbGIc4hR9+cbQUoVhWC5zIP48atNnClcCcKdSX82zhxj8nKkTvG0ooEAFwDi2OzbwFInqS7a0gpd0rGqTrQ/aIosi8sJ8opJUVVF91WxWPDmC7vy1eCLTeKRRBc5OIA/wCnmJIsJG8JwV2DjeyMoVcxba1YyAnSLkSHicuyh3doS2xJWDS1KlqqDUM/3jRYOCXfOGVpZSWhUuztrGiK4mpSyk8JasX3hbpkwJC5iikZJJoGo7RUBGrQmofaBdhRUDzEbCwOsRIHKKyRpFWIv72DbnmoE1JUAWLscoVvBNmsSzVmhSTkqLxz4SUvg9I7TSJk2RImJJSxCF6PLJdFeRp/7hGWy9DPlqRjSFoA/bWAUqyBYMatAnZe8TNlqss2YUpIo4cP8Q3KEluniTaCVZkb0cUU3iH8Y5liucYyfj/vo9V+orDLJHy/rf8AseWexrQypBluNAhIPwHxi3vxPJSpPd2hOmQVzbJ+fnuArHeKF5FjDqzrTMITMR3h90j2xrwkV8I68npE1yxun9fucOP1r/TlVx+1+BCq0lRKUoyLEkFIBGYqHcQyuOxTFKbGgI95ZIAQOYdz8NyIMvO5VTk47MoTD7yTRRbItkTod6UhXbLlWAqVMTUCocOC2IVDh8soxcZprkjNySk+DtHRXr2slCX+kshJln+5NyM06gH+GnPIUqpbedrTaCAzISAlKdgI46dJXJVhXrUHf6HcQxsdoJatRHZGMXGkc0pO7Yzn3So+w4HWo2IZ4im4J6FBaVlwMwSk+Yzhzdt4hgPzqDBNptSyeEMNyfpGDwvqjVTVCy7UTAoCakkaHAHB3JSMs/OHQSNYaXxdQlIkqyWpAxpfJTAlnPPKFK0qGgPUt61iONF3ZanCMnfLfzBOUSCgmg9PPKKlSgMjSIljvSAZf+oV7oS3jGQNTaMhUB58q51KCVrZjRLlJ55ZjxgiVZyKYR4QZKkhIABUw0xEj6GJlYAqW5Q0nQkkDISk5dIkuziKrXaMiNwHMVz5qgkV+D+cMdGTZSRy6wGtSdKxop8YiEfSEIpXLfkI2hDRcdDGFPSAAdyYpWg6wWE5xWpEMRQiVGrwlcIO0FoliLf04mcOT67GDoKvRzmHnG8I3gu22FcsstPiMjA4kqbFgOF82LecO0RTQzuy6nT3004JdcL+8QMhyfXrtFxvFakMEpCR7xO2gGkCz7WZnDMJASkhKef5Xyg+y2ZJkpxMBhS/kKwotrsNBVySVFSZoKGGEk4qOpQQEMRVVcTaAE7Oz7a3MtS0KSApSg/CHBIZ6cw3kYFusKk1ThMtSMtE9dX3hjdf7hE5S1HCQEh6O4zJz6COhQ5xr9xKbhJ/wc3d9iSTgVilTNDpTcGnLSvjDJSpskAzRjQC2MaHLiGafGlWcw17UXYoTlTEpC0qZ0h8QOEBxu/KsLBfIlKTUmtQwdgkpZaSwJD658miFkUZcGaSw3BTi7X2hlJv9EpOME02z6QNd19pXMK5nvKJcVZy7dPWnWFVsuuVPxmSvCpLFIIwoWDy/wBNT0Z1J6CEbrlLKVgpUMwfzLnDyScuzKK4nqVrskmehlJCnFFah9UkRyF43auyrAJxIPsry8FbKjVyX8qXTMapf1D/AJvvF/aHtCmYDKlgLSWBUQo8QLsgEAkv5c4zjJxZo0pILsJxChjvOwtx4yq0Tv7UqofJSwHr/ikVPUc45jsFcJm8U0snJjQbFtVH0pHYX9e0tEkWSzUSnhURUCrlL6qJqoxtPIq0ZRhsAvy+BOmEgEJdk9NzzP5lApFHxJY1Z/ysBJQByizB0jnOgJRuCkjdKkn4GIq3qPSKu6GvmCx8xWJ4Tu8L8jNBXXzjIgVch6xkMRx82YonyisJrGlKq2f5yiwI1aEUDWn2a7j4xijlG7YOA9R/9hEMNGhkkWcRECJvGoBEEisZMTvG39YhNmAZsPzSEBpIjDAy7STRCSX1Yim41itEhczPEptEg/AQxFky1pTq52EMblSpaDMCCcMwBTVKUkOFHkTQnRucLE2QjRuoaCZFom2R1IKpa9FAh+hSc09Xg70F1s6S0hChVj5QvvKwqEhVMLlOHFTESoZA6YXLxSrtxbCGMxJ54EvCWda508lSlqWrUnQPsKCJ/p0VLLyVUNJiZIDTRVgAK0AGdOfKN2VE5QSEVZQCV6MKuG1BGTCAJC5iCUrDjUKAfLJ/hHRdmEJM0BKSjhcgMzhq0o4f8Lw4x5SSZk9KxhaJIUSkqBSlxMUQ+JRSxajPttnE5AYAhOFIdMtDV2Ki/J6mNSEd4UkuEA/toditQqVqI01hhasL92ljNUC6iMug0GwjuijFkL8tCUTEFSMQUhOp0fR/lCq/Ozv6hP6uyqKykDHKI4mTqlsyBRs6QVbrsF4WVC0UnyQaakZlP06Rz3Z+/ZtkmgqViTkp8x1+sS3FvaKVrpk7Ld84yDaJKAtKFOopqoAhxQB8g+RDKLwHarfLnoCZoSF1KVJfh2Yv5jI+UeiEqkrFusaQqXMpPkggAuXxp0Bc+BOyjHM9qLks80Ktlj4page8lgMUTAeIYfdLFyBrlmIiS4oadnB1SWPny3HKGFnUoFk4UkhsR90akfxprU7VMU3eVBYKQlTEEYqgtuDD9NwKU6xMTiUSSACwBqw/B0jAtWDXdbZ1LPZVKSg0JOZ3Wf4J5D1JjtbLKwIShycIAc6tr1hfddkRISwSQo5qIz8RkNhB6JgIcGAtItUYlJW4oRX4gsfUGKjLBoYnJRhoOue+z5eEIosVzMSMZj3Eby0gEYOpjIlGQAcVt+fCNLVG8Iembh/CMUmAootQ4D+axSlUStcwBBcgEinPpC5VtqyUl9zl8HgJbD4GmWsAs7nYRQsTFDiPUBmFfPKKDLWGAibJbCZNrXjBYJAPUv4fCsSkyUu6nfJ2ctvhemlH1jJMiYSAAHLMAcubcq84Mtkky1ABiBUVS4elWDfhiXYtlVpswVwpUa+bcw9B4nKBzZcBcF2oCWI9Wf1ghasKajWo/lrnrm/KJTEDEmqkkDJzkR6UPrAmXf8AgtsFmUpQxLc6Au4odBQVGedISWiYVEvm8N3KB3g90hiRR6a/mflXestExH6mWGc4Zqf4rOSm0Cvj1peN9oiS8ieGV0SlMSBwmhqRl0Fc4AQmH91kCWBXN3eLkhR7CTYSQ52oHPxhj2ZQ04ApwnAdsgQNIWT5uFJzOwcipOv4IJ7Lz0ptgC1OtSSDsMjhHlCxuppFyVwbDlzhLUFqI75QAloJACRkGG5hxdUpMqqjiWarUfNhyG31jzrtBYp6LbMlnEpePEg7pJdBHJm8jHot1fuJCls4o3q58THXjlujBpVbKL1kKss4TpdETOLorNST8fOFPaO55dqxzJRCJ9QtHurI1Gx9DHdrs4mSzLWPaANedUqH1jh77StM0ywhloGtApNAClQLj1HlDmklvolWxl2F7yyScVpOFDEYFEPmz8gRpAfaK8P0dvM2XLHcT0jGHxImZusJ0UzFg4Lk+8w5a33lMU6VqVSmFbHDuQ1DQ5846Gx29Fos6LMtIw8KULS7pPecTviOSsSaDhZOlM5OM48WVTTsWybvSJhKGKFutBBejsQ+4LfQGgfWZGERGeZUheGXKR+7wGYJaUjgAbAB7J9lzmou7vW1MYSq9G0Oi5J5RsoTnhrv94wAxrFElk0nmfQiLgH/AOGitCNWi4J5P5tABtA8en2jXeF6xsIOgiQJ6wCMCn3jImhm+7RuAZ54u8kiieM7DLzygRcyas6IHKp8z8ouEphwpjc2zTQXSKUYnLKpwljUvEuVBTfQNLu5TGamqQarKhQjQuXeuUWrsKk8RSWblmekdZY7xs36f95CStQZQABUdKKFOlRHLW+VLC1YAQnFqQD4nIwmyH8A7EEKKj0+zfOCEyUqYFTUPtPXXMCpekSTZVEOlVGf2UnwfXzghFhUhiVBVAzPV30Uxd6eEKhcWVCyzJJqlOEKBxIVw1bUZF+b1g1UhM0YiGJoEoBJNRU+6Ejep6xkhk0UAXamru+ZLAnoeUYmQtTpUooQCS0tWEkbEBiSOvhCNIoKtF3ylIAC1uigxhmcuc2fPnsM4h+ilob3tSSQ4bOrZdYwWXhAllfiTQ/yJXXkwi+VZGGSio1NRhpoAR89IKaKtMgiyomBWJylKSuhDkjJKUqo53pnAciyEkqEvDLUkpWD7SwdVMSAoFiDowhvKkF3UB8/GCk2bmW2o3WKJE9juGyAcc6ubKZJHIjGH6sOkFLkSuFMoDCHzIBJJrTbw88yyIpwsDSpD+jh43MlA1zaLcmyVFIWLuwEFxmMvvHOK7PTUTAtCw4U4Jd47FT7NA81JgsGg1U5NoQMTCegMFN7Q2iiwzlIKiQwFFQsmIU4Y/nKKLbNmLThxs+rtt+eEbxmnt9mbi6rwdhZlYDjSol9yTTaDrfZEWtAKSEzkewTz9xX+J9I5G6LWpACFqxDRX1h3KtBSXBjog4yjoxlaezkb5spVMKVS2mJdyzMP4ncH50zhCuYuQos+EsCxI55jJQNQfvHofam8EGWglhNUcGLdABJfdjh845Bd24kEZr3L15Zs20c01xdGydqzab6XPIxKcJVjSBwsS2I4cnOEVDa5x0kg4qhyM+g8vjHMdnbqkmckTSoAuBphJcBRpXCoVB25x0EtJlzChY4gcKhsoajkrfpvEyi6sqMldB6Xy0jaQ2UbQBFgTyjM0JpXlFiVOa+kVyw8Fy7PSsAiSG384zCI2uWNT5/aI95pABPAnY+sZFfeHQ05vGoBnATLUooCBhZtm65Gg9YZzCi0JlgplIMsEkhBAIoB7JcnkEnMwHIlg4gl1B9BUtyb4xEyWLkqI11IOlHp1LRCSKk9mpksOyKMfBn0G8QNlShyS3Lhf5t1i5ROQGBPPifwqH6v4RsJSKu5yOJyfMj0hklMtSjUpbofh8GguWFF8IwlWZJJDdHbxFRBFjsi1pdIChkoBJJGoqUEseURnSihWBbpUGLZsFZGmQhNp6CmSk2fQ8RL5A0YRNYSSx03zbLPMu8bTOMtVCCKYsBIoC7OoGrgUEFqlIU/EokqcuC6h/I1LF9H18ly30U0UyUJPgeXygxAA3iEuQBowgiWgUZvKLJMI1yiozSS1Dv0zpzghIGka6QARChGYo0EjMMfzlEkSmz+LwCKlwLMFaPBU1BJoctG+8RVLgAXTydIBmy1HM+n1hxMlQKuVAAmUpQOsMUXmpAIS62FH4at5tG5spoEVLfRouMmuiWk+xRPt8yYvFNPEKAaAOaAQfYbwwkHYvvq9dxFVpsmLqNfryhevFLLKDbbHpvBYqo6mySxMUGACjWhABLNkdSBp/EUzMOu0KB3qH9oykhbfyS4BPNgPKOFs1tI25g5faGkm8xqSnr9WMXz9vEnjuzprAy0guQdda5dfWDESdi/wCc4WXCrEkl6PT0EOAhqkPGZqispUmJiadYsqNabRpCA9ft5QhmlOfCIEQchIUMx6sYqm2dj9/pAAO3IxkWYI1ABw8q7gaISuuilU03LU3i5UmYgezwlgo4iRRzoAH2D6w0u+YjGB3boUHSCsuCA5BYVHl0iN5qFoUcAwpFClRcYg4JSliExkpN9FyjQPeljShISkCYmZhWmbiq2FlJAyHED06wDIs5FQS/IPl1guzWMJfdgTsdqNnDFUkEZU6w1H5J0naKbDa5srFhXVWZISa7gt82ipYUtTuSo66l9Xgn9MGjDZiKBh8YqkuhWVyZTBy40bPxdoKQORjcmz0z1b5QTLkPrDADVJL6tF6JJgtMtoxQgApSDrGiIIUDFWCGBWTSIiYdW5QSJDxMWF9YABUJpvGYuUW/pyMjEFTG67wgKlyooMvlBktINa1iwShy2gEJ5kiK+4GsOpssDT8/BC6agGGADMCRRoW29CVBiHEOFSxGk3eCRDA4qZZlA8Lwfdt2zlkUwiOrlXYl8hDSx2YJy0rALiQu+ylCQBtB8sNrECYzDCKJLXE0IJqY1JVSnLwNfSJQgLH0AaINGgTEQowxkscZEDz/AD1jIQU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8" name="Picture 4" descr="https://pbs.twimg.com/profile_images/576752810353508352/FQwl7Ls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01008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235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Office-thema</vt:lpstr>
      <vt:lpstr>De zekerheid des Geloofs</vt:lpstr>
      <vt:lpstr>Slide 2</vt:lpstr>
      <vt:lpstr>1. Geen ontkenning van de pijn en moeiten van het leven </vt:lpstr>
      <vt:lpstr>2. Jezus geeft ons hoop </vt:lpstr>
      <vt:lpstr>3. De Heilige Geest komt ons te hulp omdat we zwak zijn. </vt:lpstr>
      <vt:lpstr>4. Alles werkt mede ten goede </vt:lpstr>
      <vt:lpstr>5. De zekerheid van het geloof </vt:lpstr>
      <vt:lpstr>5. De zekerheid van het geloof </vt:lpstr>
      <vt:lpstr>5. De zekerheid van het geloof </vt:lpstr>
      <vt:lpstr>5. De zekerheid van het geloof </vt:lpstr>
      <vt:lpstr>5. De zekerheid van het geloof 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zekerheid des Geloofs</dc:title>
  <dc:creator>Peter</dc:creator>
  <cp:lastModifiedBy>Peter Vaas</cp:lastModifiedBy>
  <cp:revision>9</cp:revision>
  <dcterms:created xsi:type="dcterms:W3CDTF">2016-08-20T09:25:12Z</dcterms:created>
  <dcterms:modified xsi:type="dcterms:W3CDTF">2025-11-16T05:43:32Z</dcterms:modified>
</cp:coreProperties>
</file>