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871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98388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0435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780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69645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08440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2649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05524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78642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69294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518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1CA6-EA7C-4679-A351-CDA80828B2D9}" type="datetimeFigureOut">
              <a:rPr lang="nl-BE" smtClean="0"/>
              <a:pPr/>
              <a:t>15/02/2026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A04F8-36B4-4101-97E3-057698A9129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86796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6017" y="92764"/>
            <a:ext cx="12085983" cy="660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200"/>
              </a:spcAft>
            </a:pPr>
            <a:r>
              <a:rPr lang="nl-BE" sz="3600" b="1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Geslachtsregister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Geslachtsregister van Jezus Christus, de zoon van David, de zoon van Abraham.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1455">
              <a:lnSpc>
                <a:spcPct val="107000"/>
              </a:lnSpc>
              <a:spcAft>
                <a:spcPts val="0"/>
              </a:spcAft>
            </a:pP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Abraham verwekte Isaak, Isaak verwekte Jakob, Jakob verwekte Juda en zijn broeders,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Juda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Peres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Zerach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bij </a:t>
            </a:r>
            <a:r>
              <a:rPr lang="nl-BE" sz="3600" u="sng" dirty="0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Tamar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Peres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Chesron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Chesron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Aram,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Aram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Amminadab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Amminadab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Nachson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Nachson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 Boaz bij </a:t>
            </a:r>
            <a:r>
              <a:rPr lang="nl-BE" sz="3600" u="sng" dirty="0" err="1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Rachab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Boaz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Obed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bij </a:t>
            </a:r>
            <a:r>
              <a:rPr lang="nl-BE" sz="3600" u="sng" dirty="0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Ruth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Obed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Isaï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Isaï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 David, de koning.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1455">
              <a:lnSpc>
                <a:spcPct val="107000"/>
              </a:lnSpc>
              <a:spcAft>
                <a:spcPts val="0"/>
              </a:spcAft>
            </a:pP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 verwekte Salomo </a:t>
            </a:r>
            <a:r>
              <a:rPr lang="nl-BE" sz="3600" u="sng" dirty="0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de vrouw van </a:t>
            </a:r>
            <a:r>
              <a:rPr lang="nl-BE" sz="3600" u="sng" dirty="0" err="1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Uria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26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4" y="0"/>
            <a:ext cx="10490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947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344" y="0"/>
            <a:ext cx="9066628" cy="67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39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82" y="0"/>
            <a:ext cx="1015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7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6017" y="92764"/>
            <a:ext cx="12085983" cy="660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  <a:spcAft>
                <a:spcPts val="200"/>
              </a:spcAft>
            </a:pPr>
            <a:r>
              <a:rPr lang="nl-BE" sz="3600" b="1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Geslachtsregister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Geslachtsregister van Jezus Christus, de zoon van David, de zoon van Abraham.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1455">
              <a:lnSpc>
                <a:spcPct val="107000"/>
              </a:lnSpc>
              <a:spcAft>
                <a:spcPts val="0"/>
              </a:spcAft>
            </a:pP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Abraham verwekte Isaak, Isaak verwekte Jakob, Jakob verwekte Juda en zijn broeders,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Juda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Peres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Zerach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bij </a:t>
            </a:r>
            <a:r>
              <a:rPr lang="nl-BE" sz="3600" u="sng" dirty="0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Tamar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Peres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Chesron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Chesron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Aram,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Aram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Amminadab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Amminadab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Nachson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Nachson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 Boaz bij </a:t>
            </a:r>
            <a:r>
              <a:rPr lang="nl-BE" sz="3600" u="sng" dirty="0" err="1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Rachab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Boaz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Obed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bij </a:t>
            </a:r>
            <a:r>
              <a:rPr lang="nl-BE" sz="3600" u="sng" dirty="0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Ruth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Obed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 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Isaï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BE" sz="3600" baseline="300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l-BE" sz="3600" dirty="0" err="1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Isaï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verwekte David, de koning.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11455">
              <a:lnSpc>
                <a:spcPct val="107000"/>
              </a:lnSpc>
              <a:spcAft>
                <a:spcPts val="0"/>
              </a:spcAft>
            </a:pP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David verwekte Salomo </a:t>
            </a:r>
            <a:r>
              <a:rPr lang="nl-BE" sz="3600" u="sng" dirty="0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de vrouw van </a:t>
            </a:r>
            <a:r>
              <a:rPr lang="nl-BE" sz="3600" u="sng" dirty="0" err="1">
                <a:solidFill>
                  <a:srgbClr val="46474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Uria</a:t>
            </a:r>
            <a:r>
              <a:rPr lang="nl-BE" sz="3600" dirty="0">
                <a:solidFill>
                  <a:srgbClr val="46474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nl-BE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1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82" y="0"/>
            <a:ext cx="4936368" cy="69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7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121" y="0"/>
            <a:ext cx="6167218" cy="708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1887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4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Kantoorthema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nieuwe start</dc:title>
  <dc:creator>Peter</dc:creator>
  <cp:lastModifiedBy>Peter Vaas</cp:lastModifiedBy>
  <cp:revision>14</cp:revision>
  <dcterms:created xsi:type="dcterms:W3CDTF">2016-12-17T11:48:00Z</dcterms:created>
  <dcterms:modified xsi:type="dcterms:W3CDTF">2026-02-15T06:03:27Z</dcterms:modified>
</cp:coreProperties>
</file>