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handoutMasterIdLst>
    <p:handoutMasterId r:id="rId7"/>
  </p:handoutMasterIdLst>
  <p:sldIdLst>
    <p:sldId id="257" r:id="rId2"/>
    <p:sldId id="313" r:id="rId3"/>
    <p:sldId id="315" r:id="rId4"/>
    <p:sldId id="316" r:id="rId5"/>
    <p:sldId id="317" r:id="rId6"/>
  </p:sldIdLst>
  <p:sldSz cx="9144000" cy="6858000" type="screen4x3"/>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clrMru>
    <a:srgbClr val="196F6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8"/>
    <p:restoredTop sz="91918" autoAdjust="0"/>
  </p:normalViewPr>
  <p:slideViewPr>
    <p:cSldViewPr snapToGrid="0" snapToObjects="1">
      <p:cViewPr varScale="1">
        <p:scale>
          <a:sx n="116" d="100"/>
          <a:sy n="116" d="100"/>
        </p:scale>
        <p:origin x="1832"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AC806CB-E698-4543-84D1-1219CC232E3B}" type="datetimeFigureOut">
              <a:rPr lang="nl-NL" smtClean="0"/>
              <a:t>24-01-2026</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6521935-9203-B845-A251-116D413718D5}" type="slidenum">
              <a:rPr lang="nl-NL" smtClean="0"/>
              <a:t>‹nr.›</a:t>
            </a:fld>
            <a:endParaRPr lang="nl-NL"/>
          </a:p>
        </p:txBody>
      </p:sp>
    </p:spTree>
    <p:extLst>
      <p:ext uri="{BB962C8B-B14F-4D97-AF65-F5344CB8AC3E}">
        <p14:creationId xmlns:p14="http://schemas.microsoft.com/office/powerpoint/2010/main" val="25350255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nl-BE"/>
              <a:t>Titelstijl van model bewerken</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Klik om de titelstijl van het model te bewerken</a:t>
            </a:r>
            <a:endParaRPr dirty="0"/>
          </a:p>
        </p:txBody>
      </p:sp>
      <p:sp>
        <p:nvSpPr>
          <p:cNvPr id="4" name="Date Placeholder 3"/>
          <p:cNvSpPr>
            <a:spLocks noGrp="1"/>
          </p:cNvSpPr>
          <p:nvPr>
            <p:ph type="dt" sz="half" idx="10"/>
          </p:nvPr>
        </p:nvSpPr>
        <p:spPr/>
        <p:txBody>
          <a:bodyPr/>
          <a:lstStyle/>
          <a:p>
            <a:fld id="{4F66419D-8871-C94A-9CF4-257E14DD58F0}" type="datetimeFigureOut">
              <a:rPr lang="nl-NL" smtClean="0"/>
              <a:t>24-01-2026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2C8E93-FE66-5F4A-9BA7-EB9F2D5414DD}"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nl-BE"/>
              <a:t>Titelstijl van model bewerken</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Klik om de tekststijl van het model te bewerken</a:t>
            </a:r>
          </a:p>
        </p:txBody>
      </p:sp>
      <p:sp>
        <p:nvSpPr>
          <p:cNvPr id="5" name="Date Placeholder 4"/>
          <p:cNvSpPr>
            <a:spLocks noGrp="1"/>
          </p:cNvSpPr>
          <p:nvPr>
            <p:ph type="dt" sz="half" idx="10"/>
          </p:nvPr>
        </p:nvSpPr>
        <p:spPr/>
        <p:txBody>
          <a:bodyPr/>
          <a:lstStyle/>
          <a:p>
            <a:fld id="{4F66419D-8871-C94A-9CF4-257E14DD58F0}" type="datetimeFigureOut">
              <a:rPr lang="nl-NL" smtClean="0"/>
              <a:t>24-01-2026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4A2C8E93-FE66-5F4A-9BA7-EB9F2D5414DD}" type="slidenum">
              <a:rPr lang="nl-NL" smtClean="0"/>
              <a:t>‹nr.›</a:t>
            </a:fld>
            <a:endParaRPr lang="nl-NL"/>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BE"/>
              <a:t>Sleep de afbeelding naar de tijdelijke aanduiding of klik op het pictogram als u een afbeelding wilt toevoegen</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Titelstijl van model bewerken</a:t>
            </a:r>
            <a:endParaRPr/>
          </a:p>
        </p:txBody>
      </p:sp>
      <p:sp>
        <p:nvSpPr>
          <p:cNvPr id="3" name="Vertical Text Placeholder 2"/>
          <p:cNvSpPr>
            <a:spLocks noGrp="1"/>
          </p:cNvSpPr>
          <p:nvPr>
            <p:ph type="body" orient="vert" idx="1"/>
          </p:nvPr>
        </p:nvSpPr>
        <p:spPr/>
        <p:txBody>
          <a:bodyPr vert="eaVert"/>
          <a:lstStyle>
            <a:lvl5pPr>
              <a:defRPr/>
            </a:lvl5pPr>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dirty="0"/>
          </a:p>
        </p:txBody>
      </p:sp>
      <p:sp>
        <p:nvSpPr>
          <p:cNvPr id="4" name="Date Placeholder 3"/>
          <p:cNvSpPr>
            <a:spLocks noGrp="1"/>
          </p:cNvSpPr>
          <p:nvPr>
            <p:ph type="dt" sz="half" idx="10"/>
          </p:nvPr>
        </p:nvSpPr>
        <p:spPr/>
        <p:txBody>
          <a:bodyPr/>
          <a:lstStyle/>
          <a:p>
            <a:fld id="{4F66419D-8871-C94A-9CF4-257E14DD58F0}" type="datetimeFigureOut">
              <a:rPr lang="nl-NL" smtClean="0"/>
              <a:t>24-01-2026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2C8E93-FE66-5F4A-9BA7-EB9F2D5414DD}" type="slidenum">
              <a:rPr lang="nl-NL" smtClean="0"/>
              <a:t>‹nr.›</a:t>
            </a:fld>
            <a:endParaRPr lang="nl-N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nl-BE"/>
              <a:t>Titelstijl van model bewerken</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dirty="0"/>
          </a:p>
        </p:txBody>
      </p:sp>
      <p:sp>
        <p:nvSpPr>
          <p:cNvPr id="4" name="Date Placeholder 3"/>
          <p:cNvSpPr>
            <a:spLocks noGrp="1"/>
          </p:cNvSpPr>
          <p:nvPr>
            <p:ph type="dt" sz="half" idx="10"/>
          </p:nvPr>
        </p:nvSpPr>
        <p:spPr/>
        <p:txBody>
          <a:bodyPr/>
          <a:lstStyle/>
          <a:p>
            <a:fld id="{4F66419D-8871-C94A-9CF4-257E14DD58F0}" type="datetimeFigureOut">
              <a:rPr lang="nl-NL" smtClean="0"/>
              <a:t>24-01-2026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2C8E93-FE66-5F4A-9BA7-EB9F2D5414DD}"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Titelstijl van model bewerken</a:t>
            </a:r>
            <a:endParaRPr/>
          </a:p>
        </p:txBody>
      </p:sp>
      <p:sp>
        <p:nvSpPr>
          <p:cNvPr id="3" name="Content Placeholder 2"/>
          <p:cNvSpPr>
            <a:spLocks noGrp="1"/>
          </p:cNvSpPr>
          <p:nvPr>
            <p:ph idx="1"/>
          </p:nvPr>
        </p:nvSpPr>
        <p:spPr/>
        <p:txBody>
          <a:bodyPr/>
          <a:lstStyle>
            <a:lvl5pPr>
              <a:defRPr/>
            </a:lvl5pPr>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dirty="0"/>
          </a:p>
        </p:txBody>
      </p:sp>
      <p:sp>
        <p:nvSpPr>
          <p:cNvPr id="4" name="Date Placeholder 3"/>
          <p:cNvSpPr>
            <a:spLocks noGrp="1"/>
          </p:cNvSpPr>
          <p:nvPr>
            <p:ph type="dt" sz="half" idx="10"/>
          </p:nvPr>
        </p:nvSpPr>
        <p:spPr/>
        <p:txBody>
          <a:bodyPr/>
          <a:lstStyle/>
          <a:p>
            <a:fld id="{4F66419D-8871-C94A-9CF4-257E14DD58F0}" type="datetimeFigureOut">
              <a:rPr lang="nl-NL" smtClean="0"/>
              <a:t>24-01-2026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2C8E93-FE66-5F4A-9BA7-EB9F2D5414DD}"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eldia met afbeelding">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nl-BE"/>
              <a:t>Titelstijl van model bewerken</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Klik om de titelstijl van het model te bewerken</a:t>
            </a:r>
            <a:endParaRPr dirty="0"/>
          </a:p>
        </p:txBody>
      </p:sp>
      <p:sp>
        <p:nvSpPr>
          <p:cNvPr id="4" name="Date Placeholder 3"/>
          <p:cNvSpPr>
            <a:spLocks noGrp="1"/>
          </p:cNvSpPr>
          <p:nvPr>
            <p:ph type="dt" sz="half" idx="10"/>
          </p:nvPr>
        </p:nvSpPr>
        <p:spPr/>
        <p:txBody>
          <a:bodyPr/>
          <a:lstStyle/>
          <a:p>
            <a:fld id="{4F66419D-8871-C94A-9CF4-257E14DD58F0}" type="datetimeFigureOut">
              <a:rPr lang="nl-NL" smtClean="0"/>
              <a:t>24-01-2026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2C8E93-FE66-5F4A-9BA7-EB9F2D5414DD}" type="slidenum">
              <a:rPr lang="nl-NL" smtClean="0"/>
              <a:t>‹nr.›</a:t>
            </a:fld>
            <a:endParaRPr lang="nl-NL"/>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BE"/>
              <a:t>Sleep de afbeelding naar de tijdelijke aanduiding of klik op het pictogram als u een afbeelding wilt toevoegen</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nl-BE"/>
              <a:t>Titelstijl van model bewerken</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Klik om de tekststijl van het model te bewerken</a:t>
            </a:r>
          </a:p>
        </p:txBody>
      </p:sp>
      <p:sp>
        <p:nvSpPr>
          <p:cNvPr id="4" name="Date Placeholder 3"/>
          <p:cNvSpPr>
            <a:spLocks noGrp="1"/>
          </p:cNvSpPr>
          <p:nvPr>
            <p:ph type="dt" sz="half" idx="10"/>
          </p:nvPr>
        </p:nvSpPr>
        <p:spPr/>
        <p:txBody>
          <a:bodyPr/>
          <a:lstStyle/>
          <a:p>
            <a:fld id="{4F66419D-8871-C94A-9CF4-257E14DD58F0}" type="datetimeFigureOut">
              <a:rPr lang="nl-NL" smtClean="0"/>
              <a:t>24-01-2026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2C8E93-FE66-5F4A-9BA7-EB9F2D5414DD}"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nl-BE"/>
              <a:t>Titelstijl van model bewerken</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dirty="0"/>
          </a:p>
        </p:txBody>
      </p:sp>
      <p:sp>
        <p:nvSpPr>
          <p:cNvPr id="5" name="Date Placeholder 4"/>
          <p:cNvSpPr>
            <a:spLocks noGrp="1"/>
          </p:cNvSpPr>
          <p:nvPr>
            <p:ph type="dt" sz="half" idx="10"/>
          </p:nvPr>
        </p:nvSpPr>
        <p:spPr/>
        <p:txBody>
          <a:bodyPr/>
          <a:lstStyle/>
          <a:p>
            <a:fld id="{4F66419D-8871-C94A-9CF4-257E14DD58F0}" type="datetimeFigureOut">
              <a:rPr lang="nl-NL" smtClean="0"/>
              <a:t>24-01-2026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4A2C8E93-FE66-5F4A-9BA7-EB9F2D5414DD}"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nl-BE"/>
              <a:t>Titelstijl van model bewerken</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Klik om de tekststijl van het model te bewerken</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Klik om de tekststijl van het model te bewerken</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dirty="0"/>
          </a:p>
        </p:txBody>
      </p:sp>
      <p:sp>
        <p:nvSpPr>
          <p:cNvPr id="7" name="Date Placeholder 6"/>
          <p:cNvSpPr>
            <a:spLocks noGrp="1"/>
          </p:cNvSpPr>
          <p:nvPr>
            <p:ph type="dt" sz="half" idx="10"/>
          </p:nvPr>
        </p:nvSpPr>
        <p:spPr/>
        <p:txBody>
          <a:bodyPr/>
          <a:lstStyle/>
          <a:p>
            <a:fld id="{4F66419D-8871-C94A-9CF4-257E14DD58F0}" type="datetimeFigureOut">
              <a:rPr lang="nl-NL" smtClean="0"/>
              <a:t>24-01-2026</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4A2C8E93-FE66-5F4A-9BA7-EB9F2D5414DD}"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Titelstijl van model bewerken</a:t>
            </a:r>
            <a:endParaRPr/>
          </a:p>
        </p:txBody>
      </p:sp>
      <p:sp>
        <p:nvSpPr>
          <p:cNvPr id="3" name="Date Placeholder 2"/>
          <p:cNvSpPr>
            <a:spLocks noGrp="1"/>
          </p:cNvSpPr>
          <p:nvPr>
            <p:ph type="dt" sz="half" idx="10"/>
          </p:nvPr>
        </p:nvSpPr>
        <p:spPr/>
        <p:txBody>
          <a:bodyPr/>
          <a:lstStyle/>
          <a:p>
            <a:fld id="{4F66419D-8871-C94A-9CF4-257E14DD58F0}" type="datetimeFigureOut">
              <a:rPr lang="nl-NL" smtClean="0"/>
              <a:t>24-01-2026</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4A2C8E93-FE66-5F4A-9BA7-EB9F2D5414DD}"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66419D-8871-C94A-9CF4-257E14DD58F0}" type="datetimeFigureOut">
              <a:rPr lang="nl-NL" smtClean="0"/>
              <a:t>24-01-2026</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4A2C8E93-FE66-5F4A-9BA7-EB9F2D5414DD}"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nl-BE"/>
              <a:t>Titelstijl van model bewerken</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Klik om de tekststijl van het model te bewerken</a:t>
            </a:r>
          </a:p>
        </p:txBody>
      </p:sp>
      <p:sp>
        <p:nvSpPr>
          <p:cNvPr id="5" name="Date Placeholder 4"/>
          <p:cNvSpPr>
            <a:spLocks noGrp="1"/>
          </p:cNvSpPr>
          <p:nvPr>
            <p:ph type="dt" sz="half" idx="10"/>
          </p:nvPr>
        </p:nvSpPr>
        <p:spPr/>
        <p:txBody>
          <a:bodyPr/>
          <a:lstStyle/>
          <a:p>
            <a:fld id="{4F66419D-8871-C94A-9CF4-257E14DD58F0}" type="datetimeFigureOut">
              <a:rPr lang="nl-NL" smtClean="0"/>
              <a:t>24-01-2026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4A2C8E93-FE66-5F4A-9BA7-EB9F2D5414DD}"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nl-BE"/>
              <a:t>Titelstijl van model bewerken</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4F66419D-8871-C94A-9CF4-257E14DD58F0}" type="datetimeFigureOut">
              <a:rPr lang="nl-NL" smtClean="0"/>
              <a:t>24-01-2026</a:t>
            </a:fld>
            <a:endParaRPr lang="nl-NL"/>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nl-NL"/>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4A2C8E93-FE66-5F4A-9BA7-EB9F2D5414DD}"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506776" y="120315"/>
            <a:ext cx="8291461" cy="935790"/>
          </a:xfrm>
          <a:prstGeom prst="rect">
            <a:avLst/>
          </a:prstGeom>
        </p:spPr>
        <p:txBody>
          <a:bodyPr/>
          <a:lstStyle>
            <a:lvl1pPr algn="ctr" defTabSz="914400" rtl="0" eaLnBrk="1" latinLnBrk="0" hangingPunct="1">
              <a:spcBef>
                <a:spcPct val="0"/>
              </a:spcBef>
              <a:buNone/>
              <a:defRPr sz="4600" kern="1200">
                <a:solidFill>
                  <a:schemeClr val="accent1"/>
                </a:solidFill>
                <a:latin typeface="+mj-lt"/>
                <a:ea typeface="+mj-ea"/>
                <a:cs typeface="+mj-cs"/>
              </a:defRPr>
            </a:lvl1pPr>
          </a:lstStyle>
          <a:p>
            <a:r>
              <a:rPr lang="nl-NL" b="1" dirty="0"/>
              <a:t>Daniël – bidden en vasten 1</a:t>
            </a:r>
          </a:p>
        </p:txBody>
      </p:sp>
      <p:pic>
        <p:nvPicPr>
          <p:cNvPr id="3" name="Afbeelding 2"/>
          <p:cNvPicPr>
            <a:picLocks noChangeAspect="1"/>
          </p:cNvPicPr>
          <p:nvPr/>
        </p:nvPicPr>
        <p:blipFill>
          <a:blip r:embed="rId2"/>
          <a:stretch>
            <a:fillRect/>
          </a:stretch>
        </p:blipFill>
        <p:spPr>
          <a:xfrm>
            <a:off x="1134737" y="983230"/>
            <a:ext cx="6654187" cy="4830940"/>
          </a:xfrm>
          <a:prstGeom prst="rect">
            <a:avLst/>
          </a:prstGeom>
        </p:spPr>
      </p:pic>
      <p:sp>
        <p:nvSpPr>
          <p:cNvPr id="4" name="Tekstvak 3"/>
          <p:cNvSpPr txBox="1"/>
          <p:nvPr/>
        </p:nvSpPr>
        <p:spPr>
          <a:xfrm>
            <a:off x="2900948" y="1226325"/>
            <a:ext cx="3435684" cy="461665"/>
          </a:xfrm>
          <a:prstGeom prst="rect">
            <a:avLst/>
          </a:prstGeom>
          <a:noFill/>
        </p:spPr>
        <p:txBody>
          <a:bodyPr wrap="square" rtlCol="0">
            <a:spAutoFit/>
          </a:bodyPr>
          <a:lstStyle/>
          <a:p>
            <a:pPr algn="ctr"/>
            <a:r>
              <a:rPr lang="nl-NL" sz="2400" b="1" dirty="0">
                <a:solidFill>
                  <a:schemeClr val="bg1"/>
                </a:solidFill>
              </a:rPr>
              <a:t>Daniël 10:1-20</a:t>
            </a:r>
          </a:p>
        </p:txBody>
      </p:sp>
    </p:spTree>
    <p:extLst>
      <p:ext uri="{BB962C8B-B14F-4D97-AF65-F5344CB8AC3E}">
        <p14:creationId xmlns:p14="http://schemas.microsoft.com/office/powerpoint/2010/main" val="4259397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p:cNvSpPr txBox="1"/>
          <p:nvPr/>
        </p:nvSpPr>
        <p:spPr>
          <a:xfrm>
            <a:off x="447637" y="460965"/>
            <a:ext cx="8203184" cy="523220"/>
          </a:xfrm>
          <a:prstGeom prst="rect">
            <a:avLst/>
          </a:prstGeom>
          <a:noFill/>
          <a:ln>
            <a:solidFill>
              <a:schemeClr val="tx1"/>
            </a:solidFill>
          </a:ln>
        </p:spPr>
        <p:txBody>
          <a:bodyPr wrap="square" rtlCol="0">
            <a:spAutoFit/>
          </a:bodyPr>
          <a:lstStyle/>
          <a:p>
            <a:pPr algn="ctr"/>
            <a:r>
              <a:rPr lang="nl-NL" sz="2800" b="1" dirty="0"/>
              <a:t>1. Het gebed</a:t>
            </a:r>
          </a:p>
        </p:txBody>
      </p:sp>
      <p:sp>
        <p:nvSpPr>
          <p:cNvPr id="16" name="Tekstvak 15"/>
          <p:cNvSpPr txBox="1"/>
          <p:nvPr/>
        </p:nvSpPr>
        <p:spPr>
          <a:xfrm>
            <a:off x="472536" y="1312510"/>
            <a:ext cx="2204563" cy="369332"/>
          </a:xfrm>
          <a:prstGeom prst="rect">
            <a:avLst/>
          </a:prstGeom>
          <a:noFill/>
        </p:spPr>
        <p:txBody>
          <a:bodyPr wrap="square" rtlCol="0">
            <a:spAutoFit/>
          </a:bodyPr>
          <a:lstStyle/>
          <a:p>
            <a:r>
              <a:rPr lang="nl-NL" b="1" dirty="0"/>
              <a:t>Daniël 10:1-20</a:t>
            </a:r>
          </a:p>
        </p:txBody>
      </p:sp>
      <p:sp>
        <p:nvSpPr>
          <p:cNvPr id="6" name="Tekstvak 5">
            <a:extLst>
              <a:ext uri="{FF2B5EF4-FFF2-40B4-BE49-F238E27FC236}">
                <a16:creationId xmlns:a16="http://schemas.microsoft.com/office/drawing/2014/main" id="{617C8073-9F98-6753-AA30-F28BCDDDFC6D}"/>
              </a:ext>
            </a:extLst>
          </p:cNvPr>
          <p:cNvSpPr txBox="1"/>
          <p:nvPr/>
        </p:nvSpPr>
        <p:spPr>
          <a:xfrm>
            <a:off x="472535" y="1805955"/>
            <a:ext cx="2204563" cy="369332"/>
          </a:xfrm>
          <a:prstGeom prst="rect">
            <a:avLst/>
          </a:prstGeom>
          <a:noFill/>
        </p:spPr>
        <p:txBody>
          <a:bodyPr wrap="square" rtlCol="0">
            <a:spAutoFit/>
          </a:bodyPr>
          <a:lstStyle/>
          <a:p>
            <a:r>
              <a:rPr lang="nl-NL" b="1" dirty="0"/>
              <a:t>Efeziërs 6:10-17</a:t>
            </a:r>
          </a:p>
        </p:txBody>
      </p:sp>
      <p:pic>
        <p:nvPicPr>
          <p:cNvPr id="1026" name="Picture 2" descr="Wapenrusting_van_God">
            <a:extLst>
              <a:ext uri="{FF2B5EF4-FFF2-40B4-BE49-F238E27FC236}">
                <a16:creationId xmlns:a16="http://schemas.microsoft.com/office/drawing/2014/main" id="{E5D564B9-B4F9-567E-9EA1-70BC273432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6746" y="1102307"/>
            <a:ext cx="5300819" cy="4351042"/>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a:extLst>
              <a:ext uri="{FF2B5EF4-FFF2-40B4-BE49-F238E27FC236}">
                <a16:creationId xmlns:a16="http://schemas.microsoft.com/office/drawing/2014/main" id="{A3A4EF6A-F08A-AA49-BD1E-4BEBBEC558AE}"/>
              </a:ext>
            </a:extLst>
          </p:cNvPr>
          <p:cNvSpPr txBox="1"/>
          <p:nvPr/>
        </p:nvSpPr>
        <p:spPr>
          <a:xfrm>
            <a:off x="493179" y="2503612"/>
            <a:ext cx="3109337" cy="4031873"/>
          </a:xfrm>
          <a:prstGeom prst="rect">
            <a:avLst/>
          </a:prstGeom>
          <a:noFill/>
        </p:spPr>
        <p:txBody>
          <a:bodyPr wrap="square">
            <a:spAutoFit/>
          </a:bodyPr>
          <a:lstStyle/>
          <a:p>
            <a:pPr algn="just"/>
            <a:r>
              <a:rPr lang="nl-NL" sz="1800" b="1" dirty="0">
                <a:effectLst/>
                <a:latin typeface="Cambria" panose="02040503050406030204" pitchFamily="18" charset="0"/>
                <a:ea typeface="MS Mincho" panose="02020609040205080304" pitchFamily="49" charset="-128"/>
                <a:cs typeface="Times New Roman" panose="02020603050405020304" pitchFamily="18" charset="0"/>
              </a:rPr>
              <a:t>Efeziërs 6:18:</a:t>
            </a:r>
            <a:r>
              <a:rPr lang="nl-NL" sz="1800" dirty="0">
                <a:effectLst/>
                <a:latin typeface="Cambria" panose="02040503050406030204" pitchFamily="18" charset="0"/>
                <a:ea typeface="MS Mincho" panose="02020609040205080304" pitchFamily="49" charset="-128"/>
                <a:cs typeface="Times New Roman" panose="02020603050405020304" pitchFamily="18" charset="0"/>
              </a:rPr>
              <a:t> </a:t>
            </a:r>
            <a:r>
              <a:rPr lang="nl-NL" sz="1700" dirty="0">
                <a:effectLst/>
                <a:latin typeface="Cambria" panose="02040503050406030204" pitchFamily="18" charset="0"/>
                <a:ea typeface="MS Mincho" panose="02020609040205080304" pitchFamily="49" charset="-128"/>
                <a:cs typeface="Times New Roman" panose="02020603050405020304" pitchFamily="18" charset="0"/>
              </a:rPr>
              <a:t>“</a:t>
            </a:r>
            <a:r>
              <a:rPr lang="nl-NL" sz="1700" i="1" dirty="0">
                <a:effectLst/>
                <a:latin typeface="Cambria" panose="02040503050406030204" pitchFamily="18" charset="0"/>
                <a:ea typeface="MS Mincho" panose="02020609040205080304" pitchFamily="49" charset="-128"/>
                <a:cs typeface="Times New Roman" panose="02020603050405020304" pitchFamily="18" charset="0"/>
              </a:rPr>
              <a:t>En bidt daarbij met aanhoudend bidden en smeken bij elke gelegenheid in de Geest, daartoe wakende met alle volharding en smeking voor alle heiligen; ook voor mij, dat mij bij het openen van mijn mond het woord geschonken worde, om vrijmoedigheid het geheimenis van het evangelie bekend te maken, waarvoor ik een gezant ben in ketenen. Dan zal ik daartoe vrijmoedig kunnen optreden, zoals ik behoor te spreken.”</a:t>
            </a:r>
            <a:r>
              <a:rPr lang="nl-NL" sz="1700" b="1" dirty="0">
                <a:solidFill>
                  <a:srgbClr val="FF0000"/>
                </a:solidFill>
                <a:effectLst/>
                <a:latin typeface="Cambria" panose="02040503050406030204" pitchFamily="18" charset="0"/>
                <a:ea typeface="MS Mincho" panose="02020609040205080304" pitchFamily="49" charset="-128"/>
                <a:cs typeface="Times New Roman" panose="02020603050405020304" pitchFamily="18" charset="0"/>
              </a:rPr>
              <a:t> </a:t>
            </a:r>
            <a:endParaRPr lang="nl-BE" sz="1700" dirty="0"/>
          </a:p>
        </p:txBody>
      </p:sp>
      <p:sp>
        <p:nvSpPr>
          <p:cNvPr id="10" name="Tekstvak 9">
            <a:extLst>
              <a:ext uri="{FF2B5EF4-FFF2-40B4-BE49-F238E27FC236}">
                <a16:creationId xmlns:a16="http://schemas.microsoft.com/office/drawing/2014/main" id="{34FA60E2-0A36-30CC-3304-A1BE3CE2AEAB}"/>
              </a:ext>
            </a:extLst>
          </p:cNvPr>
          <p:cNvSpPr txBox="1"/>
          <p:nvPr/>
        </p:nvSpPr>
        <p:spPr>
          <a:xfrm>
            <a:off x="3884040" y="5473705"/>
            <a:ext cx="4572000" cy="923330"/>
          </a:xfrm>
          <a:prstGeom prst="rect">
            <a:avLst/>
          </a:prstGeom>
          <a:noFill/>
        </p:spPr>
        <p:txBody>
          <a:bodyPr wrap="square">
            <a:spAutoFit/>
          </a:bodyPr>
          <a:lstStyle/>
          <a:p>
            <a:r>
              <a:rPr lang="nl-NL" sz="1800" b="1" dirty="0">
                <a:effectLst/>
                <a:latin typeface="Cambria" panose="02040503050406030204" pitchFamily="18" charset="0"/>
                <a:ea typeface="MS Mincho" panose="02020609040205080304" pitchFamily="49" charset="-128"/>
                <a:cs typeface="Times New Roman" panose="02020603050405020304" pitchFamily="18" charset="0"/>
              </a:rPr>
              <a:t>Romeinen 8:1</a:t>
            </a:r>
            <a:r>
              <a:rPr lang="nl-NL" sz="1800" dirty="0">
                <a:effectLst/>
                <a:latin typeface="Cambria" panose="02040503050406030204" pitchFamily="18" charset="0"/>
                <a:ea typeface="MS Mincho" panose="02020609040205080304" pitchFamily="49" charset="-128"/>
                <a:cs typeface="Times New Roman" panose="02020603050405020304" pitchFamily="18" charset="0"/>
              </a:rPr>
              <a:t>: ‘Zo is er dan geen veroordeling meer voor hen die in Christus Jezus zijn.</a:t>
            </a:r>
            <a:r>
              <a:rPr lang="nl-BE" dirty="0">
                <a:effectLst/>
              </a:rPr>
              <a:t> </a:t>
            </a:r>
            <a:endParaRPr lang="nl-BE" dirty="0"/>
          </a:p>
        </p:txBody>
      </p:sp>
    </p:spTree>
    <p:extLst>
      <p:ext uri="{BB962C8B-B14F-4D97-AF65-F5344CB8AC3E}">
        <p14:creationId xmlns:p14="http://schemas.microsoft.com/office/powerpoint/2010/main" val="3962402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par>
                                <p:cTn id="13" presetID="3" presetClass="entr" presetSubtype="1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blinds(horizontal)">
                                      <p:cBhvr>
                                        <p:cTn id="15" dur="5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linds(horizont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linds(horizontal)">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P spid="8"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6B8B6E59-7739-7CC0-18E1-4D3B55CE21AB}"/>
              </a:ext>
            </a:extLst>
          </p:cNvPr>
          <p:cNvSpPr txBox="1"/>
          <p:nvPr/>
        </p:nvSpPr>
        <p:spPr>
          <a:xfrm>
            <a:off x="804231" y="826265"/>
            <a:ext cx="7535537" cy="5016758"/>
          </a:xfrm>
          <a:prstGeom prst="rect">
            <a:avLst/>
          </a:prstGeom>
          <a:noFill/>
        </p:spPr>
        <p:txBody>
          <a:bodyPr wrap="square">
            <a:spAutoFit/>
          </a:bodyPr>
          <a:lstStyle/>
          <a:p>
            <a:pPr>
              <a:buNone/>
            </a:pPr>
            <a:r>
              <a:rPr lang="nl-NL" sz="2000" dirty="0">
                <a:effectLst/>
                <a:latin typeface="Cambria" panose="02040503050406030204" pitchFamily="18" charset="0"/>
                <a:ea typeface="MS Mincho" panose="02020609040205080304" pitchFamily="49" charset="-128"/>
                <a:cs typeface="Times New Roman" panose="02020603050405020304" pitchFamily="18" charset="0"/>
              </a:rPr>
              <a:t>Hij bad om kracht, zodat hij wat zou kunnen presteren</a:t>
            </a:r>
            <a:endParaRPr lang="nl-BE" sz="2000" dirty="0">
              <a:effectLst/>
              <a:latin typeface="Cambria" panose="02040503050406030204" pitchFamily="18" charset="0"/>
              <a:ea typeface="MS Mincho" panose="02020609040205080304" pitchFamily="49" charset="-128"/>
              <a:cs typeface="Times New Roman" panose="02020603050405020304" pitchFamily="18" charset="0"/>
            </a:endParaRPr>
          </a:p>
          <a:p>
            <a:r>
              <a:rPr lang="nl-NL" sz="2000" dirty="0">
                <a:effectLst/>
                <a:latin typeface="Cambria" panose="02040503050406030204" pitchFamily="18" charset="0"/>
                <a:ea typeface="MS Mincho" panose="02020609040205080304" pitchFamily="49" charset="-128"/>
                <a:cs typeface="Times New Roman" panose="02020603050405020304" pitchFamily="18" charset="0"/>
              </a:rPr>
              <a:t>	- hij ontving zwakheid zodat hij gehoorzaamheid leerde.</a:t>
            </a:r>
            <a:endParaRPr lang="nl-BE" sz="2000" dirty="0">
              <a:effectLst/>
              <a:latin typeface="Cambria" panose="02040503050406030204" pitchFamily="18" charset="0"/>
              <a:ea typeface="MS Mincho" panose="02020609040205080304" pitchFamily="49" charset="-128"/>
              <a:cs typeface="Times New Roman" panose="02020603050405020304" pitchFamily="18" charset="0"/>
            </a:endParaRPr>
          </a:p>
          <a:p>
            <a:pPr>
              <a:buNone/>
            </a:pPr>
            <a:r>
              <a:rPr lang="nl-NL" sz="2000" dirty="0">
                <a:effectLst/>
                <a:latin typeface="Cambria" panose="02040503050406030204" pitchFamily="18" charset="0"/>
                <a:ea typeface="MS Mincho" panose="02020609040205080304" pitchFamily="49" charset="-128"/>
                <a:cs typeface="Times New Roman" panose="02020603050405020304" pitchFamily="18" charset="0"/>
              </a:rPr>
              <a:t>Hij bad om gezondheid, zodat hij grotere dingen kon doen.</a:t>
            </a:r>
            <a:endParaRPr lang="nl-BE" sz="2000" dirty="0">
              <a:effectLst/>
              <a:latin typeface="Cambria" panose="02040503050406030204" pitchFamily="18" charset="0"/>
              <a:ea typeface="MS Mincho" panose="02020609040205080304" pitchFamily="49" charset="-128"/>
              <a:cs typeface="Times New Roman" panose="02020603050405020304" pitchFamily="18" charset="0"/>
            </a:endParaRPr>
          </a:p>
          <a:p>
            <a:pPr>
              <a:buNone/>
            </a:pPr>
            <a:r>
              <a:rPr lang="nl-NL" sz="2000" dirty="0">
                <a:effectLst/>
                <a:latin typeface="Cambria" panose="02040503050406030204" pitchFamily="18" charset="0"/>
                <a:ea typeface="MS Mincho" panose="02020609040205080304" pitchFamily="49" charset="-128"/>
                <a:cs typeface="Times New Roman" panose="02020603050405020304" pitchFamily="18" charset="0"/>
              </a:rPr>
              <a:t>	- hij ontving ziekte zodat hij betere dingen mocht doen.</a:t>
            </a:r>
            <a:endParaRPr lang="nl-BE" sz="2000" dirty="0">
              <a:effectLst/>
              <a:latin typeface="Cambria" panose="02040503050406030204" pitchFamily="18" charset="0"/>
              <a:ea typeface="MS Mincho" panose="02020609040205080304" pitchFamily="49" charset="-128"/>
              <a:cs typeface="Times New Roman" panose="02020603050405020304" pitchFamily="18" charset="0"/>
            </a:endParaRPr>
          </a:p>
          <a:p>
            <a:pPr>
              <a:buNone/>
            </a:pPr>
            <a:r>
              <a:rPr lang="nl-NL" sz="2000" dirty="0">
                <a:effectLst/>
                <a:latin typeface="Cambria" panose="02040503050406030204" pitchFamily="18" charset="0"/>
                <a:ea typeface="MS Mincho" panose="02020609040205080304" pitchFamily="49" charset="-128"/>
                <a:cs typeface="Times New Roman" panose="02020603050405020304" pitchFamily="18" charset="0"/>
              </a:rPr>
              <a:t>Hij bad om rijkdom, opdat hij gelukkig zou worden.</a:t>
            </a:r>
            <a:endParaRPr lang="nl-BE" sz="2000" dirty="0">
              <a:effectLst/>
              <a:latin typeface="Cambria" panose="02040503050406030204" pitchFamily="18" charset="0"/>
              <a:ea typeface="MS Mincho" panose="02020609040205080304" pitchFamily="49" charset="-128"/>
              <a:cs typeface="Times New Roman" panose="02020603050405020304" pitchFamily="18" charset="0"/>
            </a:endParaRPr>
          </a:p>
          <a:p>
            <a:pPr>
              <a:buNone/>
            </a:pPr>
            <a:r>
              <a:rPr lang="nl-NL" sz="2000" dirty="0">
                <a:effectLst/>
                <a:latin typeface="Cambria" panose="02040503050406030204" pitchFamily="18" charset="0"/>
                <a:ea typeface="MS Mincho" panose="02020609040205080304" pitchFamily="49" charset="-128"/>
                <a:cs typeface="Times New Roman" panose="02020603050405020304" pitchFamily="18" charset="0"/>
              </a:rPr>
              <a:t>	- hij ontving armoede zodat hij wijs werd.</a:t>
            </a:r>
            <a:endParaRPr lang="nl-BE" sz="2000" dirty="0">
              <a:effectLst/>
              <a:latin typeface="Cambria" panose="02040503050406030204" pitchFamily="18" charset="0"/>
              <a:ea typeface="MS Mincho" panose="02020609040205080304" pitchFamily="49" charset="-128"/>
              <a:cs typeface="Times New Roman" panose="02020603050405020304" pitchFamily="18" charset="0"/>
            </a:endParaRPr>
          </a:p>
          <a:p>
            <a:pPr>
              <a:buNone/>
            </a:pPr>
            <a:r>
              <a:rPr lang="nl-NL" sz="2000" dirty="0">
                <a:effectLst/>
                <a:latin typeface="Cambria" panose="02040503050406030204" pitchFamily="18" charset="0"/>
                <a:ea typeface="MS Mincho" panose="02020609040205080304" pitchFamily="49" charset="-128"/>
                <a:cs typeface="Times New Roman" panose="02020603050405020304" pitchFamily="18" charset="0"/>
              </a:rPr>
              <a:t>Hij bad om macht, zodat hij de waardering van andere mensen zou krijgen.</a:t>
            </a:r>
            <a:endParaRPr lang="nl-BE" sz="2000" dirty="0">
              <a:effectLst/>
              <a:latin typeface="Cambria" panose="02040503050406030204" pitchFamily="18" charset="0"/>
              <a:ea typeface="MS Mincho" panose="02020609040205080304" pitchFamily="49" charset="-128"/>
              <a:cs typeface="Times New Roman" panose="02020603050405020304" pitchFamily="18" charset="0"/>
            </a:endParaRPr>
          </a:p>
          <a:p>
            <a:pPr>
              <a:buNone/>
            </a:pPr>
            <a:r>
              <a:rPr lang="nl-NL" sz="2000" dirty="0">
                <a:effectLst/>
                <a:latin typeface="Cambria" panose="02040503050406030204" pitchFamily="18" charset="0"/>
                <a:ea typeface="MS Mincho" panose="02020609040205080304" pitchFamily="49" charset="-128"/>
                <a:cs typeface="Times New Roman" panose="02020603050405020304" pitchFamily="18" charset="0"/>
              </a:rPr>
              <a:t>	- hij ontving zwakheid zodat hij zijn behoefte aan God leerde erkennen.</a:t>
            </a:r>
            <a:endParaRPr lang="nl-BE" sz="2000" dirty="0">
              <a:effectLst/>
              <a:latin typeface="Cambria" panose="02040503050406030204" pitchFamily="18" charset="0"/>
              <a:ea typeface="MS Mincho" panose="02020609040205080304" pitchFamily="49" charset="-128"/>
              <a:cs typeface="Times New Roman" panose="02020603050405020304" pitchFamily="18" charset="0"/>
            </a:endParaRPr>
          </a:p>
          <a:p>
            <a:pPr>
              <a:buNone/>
            </a:pPr>
            <a:r>
              <a:rPr lang="nl-NL" sz="2000" dirty="0">
                <a:effectLst/>
                <a:latin typeface="Cambria" panose="02040503050406030204" pitchFamily="18" charset="0"/>
                <a:ea typeface="MS Mincho" panose="02020609040205080304" pitchFamily="49" charset="-128"/>
                <a:cs typeface="Times New Roman" panose="02020603050405020304" pitchFamily="18" charset="0"/>
              </a:rPr>
              <a:t>Hij bad om vele dingen, die hij genieten kon in het leven</a:t>
            </a:r>
            <a:endParaRPr lang="nl-BE" sz="2000" dirty="0">
              <a:effectLst/>
              <a:latin typeface="Cambria" panose="02040503050406030204" pitchFamily="18" charset="0"/>
              <a:ea typeface="MS Mincho" panose="02020609040205080304" pitchFamily="49" charset="-128"/>
              <a:cs typeface="Times New Roman" panose="02020603050405020304" pitchFamily="18" charset="0"/>
            </a:endParaRPr>
          </a:p>
          <a:p>
            <a:pPr>
              <a:buNone/>
            </a:pPr>
            <a:r>
              <a:rPr lang="nl-NL" sz="2000" dirty="0">
                <a:effectLst/>
                <a:latin typeface="Cambria" panose="02040503050406030204" pitchFamily="18" charset="0"/>
                <a:ea typeface="MS Mincho" panose="02020609040205080304" pitchFamily="49" charset="-128"/>
                <a:cs typeface="Times New Roman" panose="02020603050405020304" pitchFamily="18" charset="0"/>
              </a:rPr>
              <a:t>	- hij ontving een leven dat wat voor een ander kon betekenen.</a:t>
            </a:r>
            <a:endParaRPr lang="nl-BE" sz="2000" dirty="0">
              <a:effectLst/>
              <a:latin typeface="Cambria" panose="02040503050406030204" pitchFamily="18" charset="0"/>
              <a:ea typeface="MS Mincho" panose="02020609040205080304" pitchFamily="49" charset="-128"/>
              <a:cs typeface="Times New Roman" panose="02020603050405020304" pitchFamily="18" charset="0"/>
            </a:endParaRPr>
          </a:p>
          <a:p>
            <a:pPr>
              <a:buNone/>
            </a:pPr>
            <a:r>
              <a:rPr lang="nl-NL" sz="2000" dirty="0">
                <a:effectLst/>
                <a:latin typeface="Cambria" panose="02040503050406030204" pitchFamily="18" charset="0"/>
                <a:ea typeface="MS Mincho" panose="02020609040205080304" pitchFamily="49" charset="-128"/>
                <a:cs typeface="Times New Roman" panose="02020603050405020304" pitchFamily="18" charset="0"/>
              </a:rPr>
              <a:t>Hij bad om een steen, die hij aanzag voor brood</a:t>
            </a:r>
            <a:endParaRPr lang="nl-BE" sz="2000" dirty="0">
              <a:effectLst/>
              <a:latin typeface="Cambria" panose="02040503050406030204" pitchFamily="18" charset="0"/>
              <a:ea typeface="MS Mincho" panose="02020609040205080304" pitchFamily="49" charset="-128"/>
              <a:cs typeface="Times New Roman" panose="02020603050405020304" pitchFamily="18" charset="0"/>
            </a:endParaRPr>
          </a:p>
          <a:p>
            <a:pPr>
              <a:buNone/>
            </a:pPr>
            <a:r>
              <a:rPr lang="nl-NL" sz="2000" dirty="0">
                <a:effectLst/>
                <a:latin typeface="Cambria" panose="02040503050406030204" pitchFamily="18" charset="0"/>
                <a:ea typeface="MS Mincho" panose="02020609040205080304" pitchFamily="49" charset="-128"/>
                <a:cs typeface="Times New Roman" panose="02020603050405020304" pitchFamily="18" charset="0"/>
              </a:rPr>
              <a:t>	- hij ontving brood dat hij gehouden had voor een steen.</a:t>
            </a:r>
            <a:endParaRPr lang="nl-BE" sz="2000" dirty="0">
              <a:effectLst/>
              <a:latin typeface="Cambria" panose="02040503050406030204" pitchFamily="18" charset="0"/>
              <a:ea typeface="MS Mincho" panose="02020609040205080304" pitchFamily="49" charset="-128"/>
              <a:cs typeface="Times New Roman" panose="02020603050405020304" pitchFamily="18" charset="0"/>
            </a:endParaRPr>
          </a:p>
          <a:p>
            <a:pPr>
              <a:buNone/>
            </a:pPr>
            <a:r>
              <a:rPr lang="nl-NL" sz="2000" dirty="0">
                <a:effectLst/>
                <a:latin typeface="Cambria" panose="02040503050406030204" pitchFamily="18" charset="0"/>
                <a:ea typeface="MS Mincho" panose="02020609040205080304" pitchFamily="49" charset="-128"/>
                <a:cs typeface="Times New Roman" panose="02020603050405020304" pitchFamily="18" charset="0"/>
              </a:rPr>
              <a:t>Hij bad veel</a:t>
            </a:r>
            <a:endParaRPr lang="nl-BE" sz="2000" dirty="0">
              <a:effectLst/>
              <a:latin typeface="Cambria" panose="02040503050406030204" pitchFamily="18" charset="0"/>
              <a:ea typeface="MS Mincho" panose="02020609040205080304" pitchFamily="49" charset="-128"/>
              <a:cs typeface="Times New Roman" panose="02020603050405020304" pitchFamily="18" charset="0"/>
            </a:endParaRPr>
          </a:p>
          <a:p>
            <a:r>
              <a:rPr lang="nl-NL" sz="2000" dirty="0">
                <a:effectLst/>
                <a:latin typeface="Cambria" panose="02040503050406030204" pitchFamily="18" charset="0"/>
                <a:ea typeface="MS Mincho" panose="02020609040205080304" pitchFamily="49" charset="-128"/>
                <a:cs typeface="Times New Roman" panose="02020603050405020304" pitchFamily="18" charset="0"/>
              </a:rPr>
              <a:t>	- hij ontving boven bidden en begrijpen.</a:t>
            </a:r>
            <a:endParaRPr lang="nl-BE" sz="2000" dirty="0">
              <a:effectLst/>
              <a:latin typeface="Cambria" panose="020405030504060302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426831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p:cNvSpPr txBox="1"/>
          <p:nvPr/>
        </p:nvSpPr>
        <p:spPr>
          <a:xfrm>
            <a:off x="447637" y="460965"/>
            <a:ext cx="8203184" cy="523220"/>
          </a:xfrm>
          <a:prstGeom prst="rect">
            <a:avLst/>
          </a:prstGeom>
          <a:noFill/>
          <a:ln>
            <a:solidFill>
              <a:schemeClr val="tx1"/>
            </a:solidFill>
          </a:ln>
        </p:spPr>
        <p:txBody>
          <a:bodyPr wrap="square" rtlCol="0">
            <a:spAutoFit/>
          </a:bodyPr>
          <a:lstStyle/>
          <a:p>
            <a:pPr algn="ctr"/>
            <a:r>
              <a:rPr lang="nl-NL" sz="2800" b="1" dirty="0"/>
              <a:t>2. Wachten op God</a:t>
            </a:r>
          </a:p>
        </p:txBody>
      </p:sp>
      <p:sp>
        <p:nvSpPr>
          <p:cNvPr id="7" name="Rechthoek 6"/>
          <p:cNvSpPr/>
          <p:nvPr/>
        </p:nvSpPr>
        <p:spPr>
          <a:xfrm>
            <a:off x="447637" y="1215018"/>
            <a:ext cx="3804874" cy="461665"/>
          </a:xfrm>
          <a:prstGeom prst="rect">
            <a:avLst/>
          </a:prstGeom>
        </p:spPr>
        <p:txBody>
          <a:bodyPr wrap="square">
            <a:spAutoFit/>
          </a:bodyPr>
          <a:lstStyle/>
          <a:p>
            <a:pPr lvl="0"/>
            <a:r>
              <a:rPr lang="nl-NL" sz="2400" b="1" dirty="0"/>
              <a:t>VOLHARDEN IN GEBED</a:t>
            </a:r>
          </a:p>
        </p:txBody>
      </p:sp>
      <p:sp>
        <p:nvSpPr>
          <p:cNvPr id="5" name="Tekstvak 4">
            <a:extLst>
              <a:ext uri="{FF2B5EF4-FFF2-40B4-BE49-F238E27FC236}">
                <a16:creationId xmlns:a16="http://schemas.microsoft.com/office/drawing/2014/main" id="{A8D66FF9-A72B-14CF-CA88-890E4A24DD94}"/>
              </a:ext>
            </a:extLst>
          </p:cNvPr>
          <p:cNvSpPr txBox="1"/>
          <p:nvPr/>
        </p:nvSpPr>
        <p:spPr>
          <a:xfrm>
            <a:off x="447637" y="1951672"/>
            <a:ext cx="8203184" cy="1477328"/>
          </a:xfrm>
          <a:prstGeom prst="rect">
            <a:avLst/>
          </a:prstGeom>
          <a:noFill/>
        </p:spPr>
        <p:txBody>
          <a:bodyPr wrap="square">
            <a:spAutoFit/>
          </a:bodyPr>
          <a:lstStyle/>
          <a:p>
            <a:pPr>
              <a:buNone/>
            </a:pPr>
            <a:r>
              <a:rPr lang="nl-NL" b="1" dirty="0" err="1">
                <a:effectLst/>
                <a:latin typeface="Cambria" panose="02040503050406030204" pitchFamily="18" charset="0"/>
                <a:ea typeface="MS Mincho" panose="02020609040205080304" pitchFamily="49" charset="-128"/>
                <a:cs typeface="Times New Roman" panose="02020603050405020304" pitchFamily="18" charset="0"/>
              </a:rPr>
              <a:t>Kolossenzen</a:t>
            </a:r>
            <a:r>
              <a:rPr lang="nl-NL" b="1" dirty="0">
                <a:effectLst/>
                <a:latin typeface="Cambria" panose="02040503050406030204" pitchFamily="18" charset="0"/>
                <a:ea typeface="MS Mincho" panose="02020609040205080304" pitchFamily="49" charset="-128"/>
                <a:cs typeface="Times New Roman" panose="02020603050405020304" pitchFamily="18" charset="0"/>
              </a:rPr>
              <a:t> 4:2-4:</a:t>
            </a:r>
            <a:r>
              <a:rPr lang="nl-NL" b="1" dirty="0">
                <a:solidFill>
                  <a:srgbClr val="FF0000"/>
                </a:solidFill>
                <a:effectLst/>
                <a:latin typeface="Cambria" panose="02040503050406030204" pitchFamily="18" charset="0"/>
                <a:ea typeface="MS Mincho" panose="02020609040205080304" pitchFamily="49" charset="-128"/>
                <a:cs typeface="Times New Roman" panose="02020603050405020304" pitchFamily="18" charset="0"/>
              </a:rPr>
              <a:t> </a:t>
            </a:r>
          </a:p>
          <a:p>
            <a:pPr>
              <a:buNone/>
            </a:pPr>
            <a:r>
              <a:rPr lang="nl-NL" i="1" baseline="-25000" dirty="0">
                <a:solidFill>
                  <a:srgbClr val="889FBC"/>
                </a:solidFill>
                <a:effectLst/>
                <a:latin typeface="Arial" panose="020B0604020202020204" pitchFamily="34" charset="0"/>
                <a:ea typeface="MS Mincho" panose="02020609040205080304" pitchFamily="49" charset="-128"/>
                <a:cs typeface="Times New Roman" panose="02020603050405020304" pitchFamily="18" charset="0"/>
              </a:rPr>
              <a:t>2</a:t>
            </a:r>
            <a:r>
              <a:rPr lang="nl-NL" i="1" dirty="0">
                <a:solidFill>
                  <a:srgbClr val="424362"/>
                </a:solidFill>
                <a:effectLst/>
                <a:latin typeface="Arial" panose="020B0604020202020204" pitchFamily="34" charset="0"/>
                <a:ea typeface="MS Mincho" panose="02020609040205080304" pitchFamily="49" charset="-128"/>
                <a:cs typeface="Times New Roman" panose="02020603050405020304" pitchFamily="18" charset="0"/>
              </a:rPr>
              <a:t>Volhardt in het gebed, weest daarbij waakzaam en dankt </a:t>
            </a:r>
            <a:r>
              <a:rPr lang="nl-NL" i="1" baseline="-25000" dirty="0">
                <a:solidFill>
                  <a:srgbClr val="889FBC"/>
                </a:solidFill>
                <a:effectLst/>
                <a:latin typeface="Arial" panose="020B0604020202020204" pitchFamily="34" charset="0"/>
                <a:ea typeface="MS Mincho" panose="02020609040205080304" pitchFamily="49" charset="-128"/>
                <a:cs typeface="Times New Roman" panose="02020603050405020304" pitchFamily="18" charset="0"/>
              </a:rPr>
              <a:t>3</a:t>
            </a:r>
            <a:r>
              <a:rPr lang="nl-NL" i="1" dirty="0">
                <a:solidFill>
                  <a:srgbClr val="424362"/>
                </a:solidFill>
                <a:effectLst/>
                <a:latin typeface="Arial" panose="020B0604020202020204" pitchFamily="34" charset="0"/>
                <a:ea typeface="MS Mincho" panose="02020609040205080304" pitchFamily="49" charset="-128"/>
                <a:cs typeface="Times New Roman" panose="02020603050405020304" pitchFamily="18" charset="0"/>
              </a:rPr>
              <a:t>en bidt tevens voor ons, dat God een deur voor ons woord </a:t>
            </a:r>
            <a:r>
              <a:rPr lang="nl-NL" i="1" dirty="0" err="1">
                <a:solidFill>
                  <a:srgbClr val="424362"/>
                </a:solidFill>
                <a:effectLst/>
                <a:latin typeface="Arial" panose="020B0604020202020204" pitchFamily="34" charset="0"/>
                <a:ea typeface="MS Mincho" panose="02020609040205080304" pitchFamily="49" charset="-128"/>
                <a:cs typeface="Times New Roman" panose="02020603050405020304" pitchFamily="18" charset="0"/>
              </a:rPr>
              <a:t>opene</a:t>
            </a:r>
            <a:r>
              <a:rPr lang="nl-NL" i="1" dirty="0">
                <a:solidFill>
                  <a:srgbClr val="424362"/>
                </a:solidFill>
                <a:effectLst/>
                <a:latin typeface="Arial" panose="020B0604020202020204" pitchFamily="34" charset="0"/>
                <a:ea typeface="MS Mincho" panose="02020609040205080304" pitchFamily="49" charset="-128"/>
                <a:cs typeface="Times New Roman" panose="02020603050405020304" pitchFamily="18" charset="0"/>
              </a:rPr>
              <a:t>, om te spreken van het geheimenis van Christus, ter wille waarvan ik ook gevangen zit. </a:t>
            </a:r>
            <a:r>
              <a:rPr lang="nl-NL" i="1" baseline="-25000" dirty="0">
                <a:solidFill>
                  <a:srgbClr val="889FBC"/>
                </a:solidFill>
                <a:effectLst/>
                <a:latin typeface="Arial" panose="020B0604020202020204" pitchFamily="34" charset="0"/>
                <a:ea typeface="MS Mincho" panose="02020609040205080304" pitchFamily="49" charset="-128"/>
                <a:cs typeface="Times New Roman" panose="02020603050405020304" pitchFamily="18" charset="0"/>
              </a:rPr>
              <a:t>4</a:t>
            </a:r>
            <a:r>
              <a:rPr lang="nl-NL" i="1" dirty="0">
                <a:solidFill>
                  <a:srgbClr val="424362"/>
                </a:solidFill>
                <a:effectLst/>
                <a:latin typeface="Arial" panose="020B0604020202020204" pitchFamily="34" charset="0"/>
                <a:ea typeface="MS Mincho" panose="02020609040205080304" pitchFamily="49" charset="-128"/>
                <a:cs typeface="Times New Roman" panose="02020603050405020304" pitchFamily="18" charset="0"/>
              </a:rPr>
              <a:t>Dan zal ik het zó in het licht stellen, als ik het behoor te spreken.</a:t>
            </a:r>
            <a:endParaRPr lang="nl-BE"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9" name="Rechthoek 8">
            <a:extLst>
              <a:ext uri="{FF2B5EF4-FFF2-40B4-BE49-F238E27FC236}">
                <a16:creationId xmlns:a16="http://schemas.microsoft.com/office/drawing/2014/main" id="{DF461B26-2306-5C8D-1E00-A3E60D1724D8}"/>
              </a:ext>
            </a:extLst>
          </p:cNvPr>
          <p:cNvSpPr/>
          <p:nvPr/>
        </p:nvSpPr>
        <p:spPr>
          <a:xfrm>
            <a:off x="470408" y="3802597"/>
            <a:ext cx="4321929" cy="461665"/>
          </a:xfrm>
          <a:prstGeom prst="rect">
            <a:avLst/>
          </a:prstGeom>
        </p:spPr>
        <p:txBody>
          <a:bodyPr wrap="square">
            <a:spAutoFit/>
          </a:bodyPr>
          <a:lstStyle/>
          <a:p>
            <a:pPr lvl="0"/>
            <a:r>
              <a:rPr lang="nl-NL" sz="2400" b="1" dirty="0"/>
              <a:t>Wat betekent volharden?</a:t>
            </a:r>
          </a:p>
        </p:txBody>
      </p:sp>
      <p:pic>
        <p:nvPicPr>
          <p:cNvPr id="2050" name="Picture 2" descr="28 augustus - Kenteringen Heiligen Vandaag">
            <a:extLst>
              <a:ext uri="{FF2B5EF4-FFF2-40B4-BE49-F238E27FC236}">
                <a16:creationId xmlns:a16="http://schemas.microsoft.com/office/drawing/2014/main" id="{2BA65A5A-8F86-6C1F-993C-4E17CD4DB9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4292" y="3802597"/>
            <a:ext cx="3289300" cy="2463800"/>
          </a:xfrm>
          <a:prstGeom prst="rect">
            <a:avLst/>
          </a:prstGeom>
          <a:noFill/>
          <a:extLst>
            <a:ext uri="{909E8E84-426E-40DD-AFC4-6F175D3DCCD1}">
              <a14:hiddenFill xmlns:a14="http://schemas.microsoft.com/office/drawing/2010/main">
                <a:solidFill>
                  <a:srgbClr val="FFFFFF"/>
                </a:solidFill>
              </a14:hiddenFill>
            </a:ext>
          </a:extLst>
        </p:spPr>
      </p:pic>
      <p:sp>
        <p:nvSpPr>
          <p:cNvPr id="10" name="Rechthoek 9">
            <a:extLst>
              <a:ext uri="{FF2B5EF4-FFF2-40B4-BE49-F238E27FC236}">
                <a16:creationId xmlns:a16="http://schemas.microsoft.com/office/drawing/2014/main" id="{9541A739-BB72-03D1-230B-7B5653B80524}"/>
              </a:ext>
            </a:extLst>
          </p:cNvPr>
          <p:cNvSpPr/>
          <p:nvPr/>
        </p:nvSpPr>
        <p:spPr>
          <a:xfrm>
            <a:off x="470408" y="4917608"/>
            <a:ext cx="4476165" cy="830997"/>
          </a:xfrm>
          <a:prstGeom prst="rect">
            <a:avLst/>
          </a:prstGeom>
          <a:solidFill>
            <a:srgbClr val="FFFF00"/>
          </a:solidFill>
        </p:spPr>
        <p:txBody>
          <a:bodyPr wrap="square">
            <a:spAutoFit/>
          </a:bodyPr>
          <a:lstStyle/>
          <a:p>
            <a:pPr lvl="0"/>
            <a:r>
              <a:rPr lang="nl-NL" sz="2400" b="1" dirty="0"/>
              <a:t>Gods hulp is slechts een gebed van ons verwijderd</a:t>
            </a:r>
          </a:p>
        </p:txBody>
      </p:sp>
      <p:sp>
        <p:nvSpPr>
          <p:cNvPr id="13" name="Rechthoek 12">
            <a:extLst>
              <a:ext uri="{FF2B5EF4-FFF2-40B4-BE49-F238E27FC236}">
                <a16:creationId xmlns:a16="http://schemas.microsoft.com/office/drawing/2014/main" id="{CED0C68A-4EE1-B858-0741-47552D60FC4D}"/>
              </a:ext>
            </a:extLst>
          </p:cNvPr>
          <p:cNvSpPr/>
          <p:nvPr/>
        </p:nvSpPr>
        <p:spPr>
          <a:xfrm>
            <a:off x="4252511" y="1225469"/>
            <a:ext cx="3386233" cy="461665"/>
          </a:xfrm>
          <a:prstGeom prst="rect">
            <a:avLst/>
          </a:prstGeom>
        </p:spPr>
        <p:txBody>
          <a:bodyPr wrap="square">
            <a:spAutoFit/>
          </a:bodyPr>
          <a:lstStyle/>
          <a:p>
            <a:pPr lvl="0"/>
            <a:r>
              <a:rPr lang="nl-NL" sz="2400" b="1" dirty="0"/>
              <a:t>= WACHTEN OP GOD</a:t>
            </a:r>
          </a:p>
        </p:txBody>
      </p:sp>
    </p:spTree>
    <p:extLst>
      <p:ext uri="{BB962C8B-B14F-4D97-AF65-F5344CB8AC3E}">
        <p14:creationId xmlns:p14="http://schemas.microsoft.com/office/powerpoint/2010/main" val="4131481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linds(horizont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2050"/>
                                        </p:tgtEl>
                                        <p:attrNameLst>
                                          <p:attrName>style.visibility</p:attrName>
                                        </p:attrNameLst>
                                      </p:cBhvr>
                                      <p:to>
                                        <p:strVal val="visible"/>
                                      </p:to>
                                    </p:set>
                                    <p:animEffect transition="in" filter="blinds(horizontal)">
                                      <p:cBhvr>
                                        <p:cTn id="25" dur="500"/>
                                        <p:tgtEl>
                                          <p:spTgt spid="2050"/>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linds(horizontal)">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9" grpId="0"/>
      <p:bldP spid="10" grpId="0" animBg="1"/>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952D6-70EE-FA42-7811-01140E8B4AAB}"/>
            </a:ext>
          </a:extLst>
        </p:cNvPr>
        <p:cNvGrpSpPr/>
        <p:nvPr/>
      </p:nvGrpSpPr>
      <p:grpSpPr>
        <a:xfrm>
          <a:off x="0" y="0"/>
          <a:ext cx="0" cy="0"/>
          <a:chOff x="0" y="0"/>
          <a:chExt cx="0" cy="0"/>
        </a:xfrm>
      </p:grpSpPr>
      <p:sp>
        <p:nvSpPr>
          <p:cNvPr id="3" name="Tekstvak 2">
            <a:extLst>
              <a:ext uri="{FF2B5EF4-FFF2-40B4-BE49-F238E27FC236}">
                <a16:creationId xmlns:a16="http://schemas.microsoft.com/office/drawing/2014/main" id="{3E1C27A3-6644-6318-1157-2EFC4F870E28}"/>
              </a:ext>
            </a:extLst>
          </p:cNvPr>
          <p:cNvSpPr txBox="1"/>
          <p:nvPr/>
        </p:nvSpPr>
        <p:spPr>
          <a:xfrm>
            <a:off x="447637" y="460965"/>
            <a:ext cx="8203184" cy="523220"/>
          </a:xfrm>
          <a:prstGeom prst="rect">
            <a:avLst/>
          </a:prstGeom>
          <a:noFill/>
          <a:ln>
            <a:solidFill>
              <a:schemeClr val="tx1"/>
            </a:solidFill>
          </a:ln>
        </p:spPr>
        <p:txBody>
          <a:bodyPr wrap="square" rtlCol="0">
            <a:spAutoFit/>
          </a:bodyPr>
          <a:lstStyle/>
          <a:p>
            <a:pPr algn="ctr"/>
            <a:r>
              <a:rPr lang="nl-NL" sz="2800" b="1" dirty="0"/>
              <a:t>2. Wachten op God</a:t>
            </a:r>
          </a:p>
        </p:txBody>
      </p:sp>
      <p:sp>
        <p:nvSpPr>
          <p:cNvPr id="2" name="Tekstvak 1">
            <a:extLst>
              <a:ext uri="{FF2B5EF4-FFF2-40B4-BE49-F238E27FC236}">
                <a16:creationId xmlns:a16="http://schemas.microsoft.com/office/drawing/2014/main" id="{3606507E-FE6A-F7EC-C789-1A0872E4E09C}"/>
              </a:ext>
            </a:extLst>
          </p:cNvPr>
          <p:cNvSpPr txBox="1"/>
          <p:nvPr/>
        </p:nvSpPr>
        <p:spPr>
          <a:xfrm>
            <a:off x="447637" y="1363358"/>
            <a:ext cx="8203184" cy="1323439"/>
          </a:xfrm>
          <a:prstGeom prst="rect">
            <a:avLst/>
          </a:prstGeom>
          <a:solidFill>
            <a:srgbClr val="FFFF00"/>
          </a:solidFill>
        </p:spPr>
        <p:txBody>
          <a:bodyPr wrap="square">
            <a:spAutoFit/>
          </a:bodyPr>
          <a:lstStyle>
            <a:defPPr>
              <a:defRPr lang="nl-NL"/>
            </a:defPPr>
            <a:lvl1pPr lvl="0">
              <a:defRPr sz="2400" b="1"/>
            </a:lvl1pPr>
          </a:lstStyle>
          <a:p>
            <a:r>
              <a:rPr lang="nl-BE" sz="2000" dirty="0"/>
              <a:t>“Een tekort in ons gebedsleven betekent vaak een tekort in het kennen van Jezus.’</a:t>
            </a:r>
          </a:p>
          <a:p>
            <a:r>
              <a:rPr lang="nl-BE" sz="2000" dirty="0"/>
              <a:t>Als u wist met wie u praat, dat zou </a:t>
            </a:r>
            <a:r>
              <a:rPr lang="nl-BE" sz="2000"/>
              <a:t>u Hem </a:t>
            </a:r>
            <a:r>
              <a:rPr lang="nl-BE" sz="2000" dirty="0"/>
              <a:t>erom vragen!’”</a:t>
            </a:r>
          </a:p>
          <a:p>
            <a:r>
              <a:rPr lang="nl-BE" sz="2000" b="0" dirty="0"/>
              <a:t>Verlangen naar God, John Piper </a:t>
            </a:r>
          </a:p>
        </p:txBody>
      </p:sp>
      <p:sp>
        <p:nvSpPr>
          <p:cNvPr id="6" name="Tekstvak 5">
            <a:extLst>
              <a:ext uri="{FF2B5EF4-FFF2-40B4-BE49-F238E27FC236}">
                <a16:creationId xmlns:a16="http://schemas.microsoft.com/office/drawing/2014/main" id="{6FDCEADB-54D6-D900-6167-46DB9E1B367C}"/>
              </a:ext>
            </a:extLst>
          </p:cNvPr>
          <p:cNvSpPr txBox="1"/>
          <p:nvPr/>
        </p:nvSpPr>
        <p:spPr>
          <a:xfrm>
            <a:off x="470408" y="3184118"/>
            <a:ext cx="8203184" cy="2215991"/>
          </a:xfrm>
          <a:prstGeom prst="rect">
            <a:avLst/>
          </a:prstGeom>
          <a:noFill/>
        </p:spPr>
        <p:txBody>
          <a:bodyPr wrap="square">
            <a:spAutoFit/>
          </a:bodyPr>
          <a:lstStyle/>
          <a:p>
            <a:r>
              <a:rPr lang="nl-BE" sz="2000" i="1" dirty="0">
                <a:effectLst/>
                <a:latin typeface="Cambria" panose="02040503050406030204" pitchFamily="18" charset="0"/>
                <a:ea typeface="MS Mincho" panose="02020609040205080304" pitchFamily="49" charset="-128"/>
                <a:cs typeface="Times New Roman" panose="02020603050405020304" pitchFamily="18" charset="0"/>
              </a:rPr>
              <a:t>“Het kan zijn dat ik het helemaal bij het verkeerde eind heb, maar een van de belangrijkste redenen waarom het gebedsleven bij veel kinderen van God niet echt functioneert, is volgens mij niet dat ze het niet willen, maar </a:t>
            </a:r>
            <a:r>
              <a:rPr lang="nl-BE" sz="2000" b="1" i="1" u="sng" dirty="0">
                <a:effectLst/>
                <a:highlight>
                  <a:srgbClr val="FFFF00"/>
                </a:highlight>
                <a:latin typeface="Cambria" panose="02040503050406030204" pitchFamily="18" charset="0"/>
                <a:ea typeface="MS Mincho" panose="02020609040205080304" pitchFamily="49" charset="-128"/>
                <a:cs typeface="Times New Roman" panose="02020603050405020304" pitchFamily="18" charset="0"/>
              </a:rPr>
              <a:t>dat ze het niet plannen</a:t>
            </a:r>
            <a:r>
              <a:rPr lang="nl-BE" sz="2000" i="1" dirty="0">
                <a:effectLst/>
                <a:latin typeface="Cambria" panose="02040503050406030204" pitchFamily="18" charset="0"/>
                <a:ea typeface="MS Mincho" panose="02020609040205080304" pitchFamily="49" charset="-128"/>
                <a:cs typeface="Times New Roman" panose="02020603050405020304" pitchFamily="18" charset="0"/>
              </a:rPr>
              <a:t>. Als je vier weken op vakantie wilt, dan sta je niet op een zomermorgen op met de woorden: ‘Hé, vandaag gaan we! Je hebt niets klaargezet. Je weet niet waar je naartoe wilt. Er is niets gepland.”</a:t>
            </a:r>
            <a:r>
              <a:rPr lang="nl-BE" sz="2000" dirty="0">
                <a:effectLst/>
              </a:rPr>
              <a:t> </a:t>
            </a:r>
          </a:p>
          <a:p>
            <a:r>
              <a:rPr lang="nl-BE" dirty="0"/>
              <a:t>John Piper</a:t>
            </a:r>
          </a:p>
        </p:txBody>
      </p:sp>
    </p:spTree>
    <p:extLst>
      <p:ext uri="{BB962C8B-B14F-4D97-AF65-F5344CB8AC3E}">
        <p14:creationId xmlns:p14="http://schemas.microsoft.com/office/powerpoint/2010/main" val="1471265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iesje">
  <a:themeElements>
    <a:clrScheme name="Briesj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iesj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iesj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Briesje.thmx</Template>
  <TotalTime>10510</TotalTime>
  <Words>498</Words>
  <Application>Microsoft Macintosh PowerPoint</Application>
  <PresentationFormat>Diavoorstelling (4:3)</PresentationFormat>
  <Paragraphs>34</Paragraphs>
  <Slides>5</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5</vt:i4>
      </vt:variant>
    </vt:vector>
  </HeadingPairs>
  <TitlesOfParts>
    <vt:vector size="11" baseType="lpstr">
      <vt:lpstr>Arial</vt:lpstr>
      <vt:lpstr>Calibri</vt:lpstr>
      <vt:lpstr>Cambria</vt:lpstr>
      <vt:lpstr>News Gothic MT</vt:lpstr>
      <vt:lpstr>Wingdings 2</vt:lpstr>
      <vt:lpstr>Briesje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Daniël - 1</dc:title>
  <dc:creator>Yvan Thomas</dc:creator>
  <cp:lastModifiedBy>Yvan Thomas</cp:lastModifiedBy>
  <cp:revision>295</cp:revision>
  <cp:lastPrinted>2025-11-29T16:40:19Z</cp:lastPrinted>
  <dcterms:created xsi:type="dcterms:W3CDTF">2021-09-23T15:56:45Z</dcterms:created>
  <dcterms:modified xsi:type="dcterms:W3CDTF">2026-01-24T11:43:00Z</dcterms:modified>
</cp:coreProperties>
</file>