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840" r:id="rId4"/>
  </p:sldMasterIdLst>
  <p:notesMasterIdLst>
    <p:notesMasterId r:id="rId15"/>
  </p:notesMasterIdLst>
  <p:handoutMasterIdLst>
    <p:handoutMasterId r:id="rId16"/>
  </p:handoutMasterIdLst>
  <p:sldIdLst>
    <p:sldId id="257" r:id="rId5"/>
    <p:sldId id="264" r:id="rId6"/>
    <p:sldId id="263" r:id="rId7"/>
    <p:sldId id="262" r:id="rId8"/>
    <p:sldId id="261" r:id="rId9"/>
    <p:sldId id="260" r:id="rId10"/>
    <p:sldId id="269" r:id="rId11"/>
    <p:sldId id="268" r:id="rId12"/>
    <p:sldId id="267" r:id="rId13"/>
    <p:sldId id="266" r:id="rId14"/>
  </p:sldIdLst>
  <p:sldSz cx="12192000" cy="6858000"/>
  <p:notesSz cx="6858000" cy="9144000"/>
  <p:defaultTextStyle>
    <a:defPPr rtl="0">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0" d="100"/>
          <a:sy n="60" d="100"/>
        </p:scale>
        <p:origin x="1620" y="282"/>
      </p:cViewPr>
      <p:guideLst/>
    </p:cSldViewPr>
  </p:slideViewPr>
  <p:notesTextViewPr>
    <p:cViewPr>
      <p:scale>
        <a:sx n="1" d="1"/>
        <a:sy n="1" d="1"/>
      </p:scale>
      <p:origin x="0" y="0"/>
    </p:cViewPr>
  </p:notesTextViewPr>
  <p:notesViewPr>
    <p:cSldViewPr snapToGrid="0">
      <p:cViewPr varScale="1">
        <p:scale>
          <a:sx n="76" d="100"/>
          <a:sy n="76" d="100"/>
        </p:scale>
        <p:origin x="4002" y="15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A26C0D48-5544-4D1E-92ED-7D29602D5AD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nl-NL"/>
          </a:p>
        </p:txBody>
      </p:sp>
      <p:sp>
        <p:nvSpPr>
          <p:cNvPr id="3" name="Tijdelijke aanduiding voor datum 2">
            <a:extLst>
              <a:ext uri="{FF2B5EF4-FFF2-40B4-BE49-F238E27FC236}">
                <a16:creationId xmlns:a16="http://schemas.microsoft.com/office/drawing/2014/main" id="{5A546F38-6843-4BA4-9087-99FDAC13681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6C9BEA14-6DD6-41E5-BBC7-45C6C0C567E6}" type="datetime1">
              <a:rPr lang="nl-NL" smtClean="0"/>
              <a:t>1-2-2026</a:t>
            </a:fld>
            <a:endParaRPr lang="nl-NL" dirty="0"/>
          </a:p>
        </p:txBody>
      </p:sp>
      <p:sp>
        <p:nvSpPr>
          <p:cNvPr id="4" name="Tijdelijke aanduiding voor voettekst 3">
            <a:extLst>
              <a:ext uri="{FF2B5EF4-FFF2-40B4-BE49-F238E27FC236}">
                <a16:creationId xmlns:a16="http://schemas.microsoft.com/office/drawing/2014/main" id="{404D4C3A-831C-48BC-BBE8-779D1806979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nl-NL"/>
          </a:p>
        </p:txBody>
      </p:sp>
      <p:sp>
        <p:nvSpPr>
          <p:cNvPr id="5" name="Tijdelijke aanduiding voor dianummer 4">
            <a:extLst>
              <a:ext uri="{FF2B5EF4-FFF2-40B4-BE49-F238E27FC236}">
                <a16:creationId xmlns:a16="http://schemas.microsoft.com/office/drawing/2014/main" id="{B78A2E2F-4EBC-4E26-BCA0-463636F0B34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4ED2A560-1C91-4773-B7AC-4FDF7293DAA3}" type="slidenum">
              <a:rPr lang="nl-NL" smtClean="0"/>
              <a:t>‹nr.›</a:t>
            </a:fld>
            <a:endParaRPr lang="nl-NL"/>
          </a:p>
        </p:txBody>
      </p:sp>
    </p:spTree>
    <p:extLst>
      <p:ext uri="{BB962C8B-B14F-4D97-AF65-F5344CB8AC3E}">
        <p14:creationId xmlns:p14="http://schemas.microsoft.com/office/powerpoint/2010/main" val="1679572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nl-NL" noProof="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0011E4-37F0-4B26-BB26-124C29D41B1B}" type="datetime1">
              <a:rPr lang="nl-NL" smtClean="0"/>
              <a:pPr/>
              <a:t>1-2-2026</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nl-NL" noProof="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nl-NL" noProof="0"/>
              <a:t>Tekststijlen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nl-NL" noProof="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3F167F0-0840-1348-BFE4-C6298BBC0698}" type="slidenum">
              <a:rPr lang="nl-NL" noProof="0" smtClean="0"/>
              <a:t>‹nr.›</a:t>
            </a:fld>
            <a:endParaRPr lang="nl-NL" noProof="0"/>
          </a:p>
        </p:txBody>
      </p:sp>
    </p:spTree>
    <p:extLst>
      <p:ext uri="{BB962C8B-B14F-4D97-AF65-F5344CB8AC3E}">
        <p14:creationId xmlns:p14="http://schemas.microsoft.com/office/powerpoint/2010/main" val="14899047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8" name="Rechthoek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l-NL"/>
          </a:p>
        </p:txBody>
      </p:sp>
      <p:sp>
        <p:nvSpPr>
          <p:cNvPr id="11" name="Ova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12" name="Ova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13" name="Ova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14" name="Ova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lstStyle/>
          <a:p>
            <a:pPr rtl="0"/>
            <a:endParaRPr lang="nl-NL" noProof="0"/>
          </a:p>
        </p:txBody>
      </p:sp>
      <p:sp>
        <p:nvSpPr>
          <p:cNvPr id="15" name="Ova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9" name="Vrije v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nl-NL"/>
          </a:p>
        </p:txBody>
      </p:sp>
      <p:sp>
        <p:nvSpPr>
          <p:cNvPr id="2" name="Titel 1"/>
          <p:cNvSpPr>
            <a:spLocks noGrp="1"/>
          </p:cNvSpPr>
          <p:nvPr userDrawn="1">
            <p:ph type="ctrTitle" hasCustomPrompt="1"/>
          </p:nvPr>
        </p:nvSpPr>
        <p:spPr>
          <a:xfrm>
            <a:off x="1154955" y="2099733"/>
            <a:ext cx="8825658" cy="2677648"/>
          </a:xfrm>
        </p:spPr>
        <p:txBody>
          <a:bodyPr rtlCol="0" anchor="b"/>
          <a:lstStyle>
            <a:lvl1pPr>
              <a:defRPr sz="5400"/>
            </a:lvl1pPr>
          </a:lstStyle>
          <a:p>
            <a:pPr rtl="0"/>
            <a:r>
              <a:rPr lang="nl-NL" noProof="0"/>
              <a:t>Klik om de titelstijl van het model te bewerken</a:t>
            </a:r>
          </a:p>
        </p:txBody>
      </p:sp>
      <p:sp>
        <p:nvSpPr>
          <p:cNvPr id="3" name="Subtitel 2"/>
          <p:cNvSpPr>
            <a:spLocks noGrp="1"/>
          </p:cNvSpPr>
          <p:nvPr userDrawn="1">
            <p:ph type="subTitle" idx="1" hasCustomPrompt="1"/>
          </p:nvPr>
        </p:nvSpPr>
        <p:spPr>
          <a:xfrm>
            <a:off x="1154955" y="4777380"/>
            <a:ext cx="8825658" cy="861420"/>
          </a:xfrm>
        </p:spPr>
        <p:txBody>
          <a:bodyPr rtlCol="0" anchor="t"/>
          <a:lstStyle>
            <a:lvl1pPr marL="0" indent="0" algn="l">
              <a:buNone/>
              <a:defRPr cap="all">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nl-NL" noProof="0"/>
              <a:t>Klik om de subtitelstijl van het model te bewerken</a:t>
            </a:r>
          </a:p>
        </p:txBody>
      </p:sp>
      <p:sp>
        <p:nvSpPr>
          <p:cNvPr id="4" name="Tijdelijke aanduiding voor datum 3"/>
          <p:cNvSpPr>
            <a:spLocks noGrp="1"/>
          </p:cNvSpPr>
          <p:nvPr userDrawn="1">
            <p:ph type="dt" sz="half" idx="10"/>
          </p:nvPr>
        </p:nvSpPr>
        <p:spPr>
          <a:xfrm rot="5400000">
            <a:off x="10089390" y="1792223"/>
            <a:ext cx="990599" cy="304799"/>
          </a:xfrm>
        </p:spPr>
        <p:txBody>
          <a:bodyPr rtlCol="0" anchor="t"/>
          <a:lstStyle>
            <a:lvl1pPr algn="l">
              <a:defRPr b="0" i="0">
                <a:solidFill>
                  <a:schemeClr val="bg1"/>
                </a:solidFill>
              </a:defRPr>
            </a:lvl1pPr>
          </a:lstStyle>
          <a:p>
            <a:pPr rtl="0"/>
            <a:fld id="{1BA0EAF4-0CEF-484B-926E-B4E0C3B2EB96}" type="datetime1">
              <a:rPr lang="nl-NL" noProof="0" smtClean="0"/>
              <a:t>1-2-2026</a:t>
            </a:fld>
            <a:endParaRPr lang="nl-NL" noProof="0"/>
          </a:p>
        </p:txBody>
      </p:sp>
      <p:sp>
        <p:nvSpPr>
          <p:cNvPr id="5" name="Tijdelijke aanduiding voor voettekst 4"/>
          <p:cNvSpPr>
            <a:spLocks noGrp="1"/>
          </p:cNvSpPr>
          <p:nvPr userDrawn="1">
            <p:ph type="ftr" sz="quarter" idx="11"/>
          </p:nvPr>
        </p:nvSpPr>
        <p:spPr>
          <a:xfrm rot="5400000">
            <a:off x="8959592" y="3226820"/>
            <a:ext cx="3859795" cy="304801"/>
          </a:xfrm>
        </p:spPr>
        <p:txBody>
          <a:bodyPr rtlCol="0"/>
          <a:lstStyle>
            <a:lvl1pPr>
              <a:defRPr b="0" i="0">
                <a:solidFill>
                  <a:schemeClr val="bg1"/>
                </a:solidFill>
              </a:defRPr>
            </a:lvl1pPr>
          </a:lstStyle>
          <a:p>
            <a:pPr rtl="0"/>
            <a:endParaRPr lang="nl-NL" noProof="0"/>
          </a:p>
        </p:txBody>
      </p:sp>
      <p:sp>
        <p:nvSpPr>
          <p:cNvPr id="10" name="Rechthoek 9"/>
          <p:cNvSpPr/>
          <p:nvPr userDrawn="1"/>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6" name="Tijdelijke aanduiding voor dianummer 5"/>
          <p:cNvSpPr>
            <a:spLocks noGrp="1"/>
          </p:cNvSpPr>
          <p:nvPr userDrawn="1">
            <p:ph type="sldNum" sz="quarter" idx="12"/>
          </p:nvPr>
        </p:nvSpPr>
        <p:spPr>
          <a:xfrm>
            <a:off x="10351008" y="292608"/>
            <a:ext cx="838199" cy="767687"/>
          </a:xfrm>
        </p:spPr>
        <p:txBody>
          <a:bodyPr rtlCol="0"/>
          <a:lstStyle>
            <a:lvl1pPr>
              <a:defRPr sz="2800" b="0" i="0">
                <a:latin typeface="+mj-lt"/>
              </a:defRPr>
            </a:lvl1pPr>
          </a:lstStyle>
          <a:p>
            <a:pPr rtl="0"/>
            <a:fld id="{9FF96B15-8338-45D5-A943-561235072D66}" type="slidenum">
              <a:rPr lang="nl-NL" noProof="0" smtClean="0"/>
              <a:t>‹nr.›</a:t>
            </a:fld>
            <a:endParaRPr lang="nl-NL" noProof="0"/>
          </a:p>
        </p:txBody>
      </p:sp>
    </p:spTree>
    <p:extLst>
      <p:ext uri="{BB962C8B-B14F-4D97-AF65-F5344CB8AC3E}">
        <p14:creationId xmlns:p14="http://schemas.microsoft.com/office/powerpoint/2010/main" val="3572730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fbeelding met bijschrift">
    <p:spTree>
      <p:nvGrpSpPr>
        <p:cNvPr id="1" name=""/>
        <p:cNvGrpSpPr/>
        <p:nvPr/>
      </p:nvGrpSpPr>
      <p:grpSpPr>
        <a:xfrm>
          <a:off x="0" y="0"/>
          <a:ext cx="0" cy="0"/>
          <a:chOff x="0" y="0"/>
          <a:chExt cx="0" cy="0"/>
        </a:xfrm>
      </p:grpSpPr>
      <p:grpSp>
        <p:nvGrpSpPr>
          <p:cNvPr id="20" name="Groep 19"/>
          <p:cNvGrpSpPr/>
          <p:nvPr/>
        </p:nvGrpSpPr>
        <p:grpSpPr>
          <a:xfrm>
            <a:off x="0" y="-2373"/>
            <a:ext cx="12192000" cy="6867027"/>
            <a:chOff x="0" y="-2373"/>
            <a:chExt cx="12192000" cy="6867027"/>
          </a:xfrm>
        </p:grpSpPr>
        <p:sp>
          <p:nvSpPr>
            <p:cNvPr id="12" name="Rechthoek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l-NL"/>
            </a:p>
          </p:txBody>
        </p:sp>
        <p:sp>
          <p:nvSpPr>
            <p:cNvPr id="15" name="Ova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16" name="Ova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17" name="Ova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18" name="Ova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19" name="Ova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8" name="Rechthoek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9" name="Vrije v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nl-NL"/>
            </a:p>
          </p:txBody>
        </p:sp>
        <p:sp>
          <p:nvSpPr>
            <p:cNvPr id="10" name="Vrije v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nl-NL"/>
            </a:p>
          </p:txBody>
        </p:sp>
        <p:sp>
          <p:nvSpPr>
            <p:cNvPr id="13" name="Vrije v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nl-NL"/>
            </a:p>
          </p:txBody>
        </p:sp>
      </p:grpSp>
      <p:sp>
        <p:nvSpPr>
          <p:cNvPr id="2" name="Titel 1"/>
          <p:cNvSpPr>
            <a:spLocks noGrp="1"/>
          </p:cNvSpPr>
          <p:nvPr>
            <p:ph type="title" hasCustomPrompt="1"/>
          </p:nvPr>
        </p:nvSpPr>
        <p:spPr>
          <a:xfrm>
            <a:off x="1153907" y="1693332"/>
            <a:ext cx="3860260" cy="1735668"/>
          </a:xfrm>
        </p:spPr>
        <p:txBody>
          <a:bodyPr rtlCol="0" anchor="b">
            <a:normAutofit/>
          </a:bodyPr>
          <a:lstStyle>
            <a:lvl1pPr algn="l">
              <a:defRPr sz="2300" b="0"/>
            </a:lvl1pPr>
          </a:lstStyle>
          <a:p>
            <a:pPr rtl="0"/>
            <a:r>
              <a:rPr lang="nl-NL" noProof="0"/>
              <a:t>Klik om de titelstijl van het model te bewerken</a:t>
            </a:r>
          </a:p>
        </p:txBody>
      </p:sp>
      <p:sp>
        <p:nvSpPr>
          <p:cNvPr id="22" name="Tijdelijke aanduiding voor afbeelding 21">
            <a:extLst>
              <a:ext uri="{FF2B5EF4-FFF2-40B4-BE49-F238E27FC236}">
                <a16:creationId xmlns:a16="http://schemas.microsoft.com/office/drawing/2014/main" id="{215A5A73-8E13-4E38-8362-0A09BA944115}"/>
              </a:ext>
            </a:extLst>
          </p:cNvPr>
          <p:cNvSpPr>
            <a:spLocks noGrp="1"/>
          </p:cNvSpPr>
          <p:nvPr>
            <p:ph type="pic" idx="1" hasCustomPrompt="1"/>
          </p:nvPr>
        </p:nvSpPr>
        <p:spPr>
          <a:xfrm>
            <a:off x="6058861" y="478881"/>
            <a:ext cx="5582675" cy="5908526"/>
          </a:xfrm>
          <a:custGeom>
            <a:avLst/>
            <a:gdLst>
              <a:gd name="connsiteX0" fmla="*/ 10816 w 5582675"/>
              <a:gd name="connsiteY0" fmla="*/ 0 h 5908526"/>
              <a:gd name="connsiteX1" fmla="*/ 5582675 w 5582675"/>
              <a:gd name="connsiteY1" fmla="*/ 0 h 5908526"/>
              <a:gd name="connsiteX2" fmla="*/ 5582675 w 5582675"/>
              <a:gd name="connsiteY2" fmla="*/ 5908526 h 5908526"/>
              <a:gd name="connsiteX3" fmla="*/ 0 w 5582675"/>
              <a:gd name="connsiteY3" fmla="*/ 5908526 h 5908526"/>
              <a:gd name="connsiteX4" fmla="*/ 30693 w 5582675"/>
              <a:gd name="connsiteY4" fmla="*/ 5722836 h 5908526"/>
              <a:gd name="connsiteX5" fmla="*/ 223682 w 5582675"/>
              <a:gd name="connsiteY5" fmla="*/ 2921544 h 5908526"/>
              <a:gd name="connsiteX6" fmla="*/ 30693 w 5582675"/>
              <a:gd name="connsiteY6" fmla="*/ 120253 h 59085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82675" h="5908526">
                <a:moveTo>
                  <a:pt x="10816" y="0"/>
                </a:moveTo>
                <a:lnTo>
                  <a:pt x="5582675" y="0"/>
                </a:lnTo>
                <a:lnTo>
                  <a:pt x="5582675" y="5908526"/>
                </a:lnTo>
                <a:lnTo>
                  <a:pt x="0" y="5908526"/>
                </a:lnTo>
                <a:lnTo>
                  <a:pt x="30693" y="5722836"/>
                </a:lnTo>
                <a:cubicBezTo>
                  <a:pt x="153771" y="4890115"/>
                  <a:pt x="223682" y="3935837"/>
                  <a:pt x="223682" y="2921544"/>
                </a:cubicBezTo>
                <a:cubicBezTo>
                  <a:pt x="223682" y="1907252"/>
                  <a:pt x="153771" y="952973"/>
                  <a:pt x="30693" y="120253"/>
                </a:cubicBezTo>
                <a:close/>
              </a:path>
            </a:pathLst>
          </a:custGeom>
          <a:effectLst/>
        </p:spPr>
        <p:txBody>
          <a:bodyPr wrap="square" rtlCol="0" anchor="ctr">
            <a:no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nl-NL" noProof="0"/>
              <a:t>Klik op pictogram om afbeelding toe te voegen</a:t>
            </a:r>
          </a:p>
        </p:txBody>
      </p:sp>
      <p:sp>
        <p:nvSpPr>
          <p:cNvPr id="4" name="Tijdelijke aanduiding voor tekst 3"/>
          <p:cNvSpPr>
            <a:spLocks noGrp="1"/>
          </p:cNvSpPr>
          <p:nvPr>
            <p:ph type="body" sz="half" idx="2" hasCustomPrompt="1"/>
          </p:nvPr>
        </p:nvSpPr>
        <p:spPr bwMode="gray">
          <a:xfrm>
            <a:off x="1154955" y="3657600"/>
            <a:ext cx="3859212" cy="1371600"/>
          </a:xfrm>
        </p:spPr>
        <p:txBody>
          <a:bodyPr rtlCol="0">
            <a:normAutofit/>
          </a:bodyPr>
          <a:lstStyle>
            <a:lvl1pPr marL="285750" indent="-285750">
              <a:buFont typeface="Arial" panose="020B0604020202020204" pitchFamily="34" charset="0"/>
              <a:buChar char="•"/>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nl-NL" noProof="0"/>
              <a:t>Tekststijlen van het model bewerken</a:t>
            </a:r>
          </a:p>
        </p:txBody>
      </p:sp>
      <p:sp>
        <p:nvSpPr>
          <p:cNvPr id="5" name="Tijdelijke aanduiding voor datum 4"/>
          <p:cNvSpPr>
            <a:spLocks noGrp="1"/>
          </p:cNvSpPr>
          <p:nvPr>
            <p:ph type="dt" sz="half" idx="10"/>
          </p:nvPr>
        </p:nvSpPr>
        <p:spPr/>
        <p:txBody>
          <a:bodyPr rtlCol="0"/>
          <a:lstStyle/>
          <a:p>
            <a:pPr rtl="0"/>
            <a:fld id="{14C8A925-B6C5-4D7D-9043-ED5A138B7EEE}" type="datetime1">
              <a:rPr lang="nl-NL" noProof="0" smtClean="0"/>
              <a:t>1-2-2026</a:t>
            </a:fld>
            <a:endParaRPr lang="nl-NL" noProof="0"/>
          </a:p>
        </p:txBody>
      </p:sp>
      <p:sp>
        <p:nvSpPr>
          <p:cNvPr id="6" name="Tijdelijke aanduiding voor voettekst 5"/>
          <p:cNvSpPr>
            <a:spLocks noGrp="1"/>
          </p:cNvSpPr>
          <p:nvPr>
            <p:ph type="ftr" sz="quarter" idx="11"/>
          </p:nvPr>
        </p:nvSpPr>
        <p:spPr/>
        <p:txBody>
          <a:bodyPr rtlCol="0"/>
          <a:lstStyle/>
          <a:p>
            <a:pPr rtl="0"/>
            <a:endParaRPr lang="nl-NL" noProof="0"/>
          </a:p>
        </p:txBody>
      </p:sp>
      <p:sp>
        <p:nvSpPr>
          <p:cNvPr id="14" name="Rechthoek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7" name="Tijdelijke aanduiding voor dianummer 6"/>
          <p:cNvSpPr>
            <a:spLocks noGrp="1"/>
          </p:cNvSpPr>
          <p:nvPr>
            <p:ph type="sldNum" sz="quarter" idx="12"/>
          </p:nvPr>
        </p:nvSpPr>
        <p:spPr/>
        <p:txBody>
          <a:bodyPr rtlCol="0"/>
          <a:lstStyle/>
          <a:p>
            <a:pPr rtl="0"/>
            <a:fld id="{9FF96B15-8338-45D5-A943-561235072D66}" type="slidenum">
              <a:rPr lang="nl-NL" noProof="0" smtClean="0"/>
              <a:t>‹nr.›</a:t>
            </a:fld>
            <a:endParaRPr lang="nl-NL" noProof="0"/>
          </a:p>
        </p:txBody>
      </p:sp>
    </p:spTree>
    <p:extLst>
      <p:ext uri="{BB962C8B-B14F-4D97-AF65-F5344CB8AC3E}">
        <p14:creationId xmlns:p14="http://schemas.microsoft.com/office/powerpoint/2010/main" val="4183431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houd met bijschrift">
    <p:spTree>
      <p:nvGrpSpPr>
        <p:cNvPr id="1" name=""/>
        <p:cNvGrpSpPr/>
        <p:nvPr/>
      </p:nvGrpSpPr>
      <p:grpSpPr>
        <a:xfrm>
          <a:off x="0" y="0"/>
          <a:ext cx="0" cy="0"/>
          <a:chOff x="0" y="0"/>
          <a:chExt cx="0" cy="0"/>
        </a:xfrm>
      </p:grpSpPr>
      <p:grpSp>
        <p:nvGrpSpPr>
          <p:cNvPr id="20" name="Groep 19"/>
          <p:cNvGrpSpPr/>
          <p:nvPr/>
        </p:nvGrpSpPr>
        <p:grpSpPr>
          <a:xfrm>
            <a:off x="0" y="-2373"/>
            <a:ext cx="12192000" cy="6867027"/>
            <a:chOff x="0" y="-2373"/>
            <a:chExt cx="12192000" cy="6867027"/>
          </a:xfrm>
        </p:grpSpPr>
        <p:sp>
          <p:nvSpPr>
            <p:cNvPr id="12" name="Rechthoek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hthoek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Vrije v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Vrije v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Vrije v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1" name="Tijdelijke aanduiding voor inhoud 10">
            <a:extLst>
              <a:ext uri="{FF2B5EF4-FFF2-40B4-BE49-F238E27FC236}">
                <a16:creationId xmlns:a16="http://schemas.microsoft.com/office/drawing/2014/main" id="{B50BDD93-02DA-4B21-9556-FA8B9894F903}"/>
              </a:ext>
            </a:extLst>
          </p:cNvPr>
          <p:cNvSpPr>
            <a:spLocks noGrp="1"/>
          </p:cNvSpPr>
          <p:nvPr>
            <p:ph sz="quarter" idx="13" hasCustomPrompt="1"/>
          </p:nvPr>
        </p:nvSpPr>
        <p:spPr>
          <a:xfrm>
            <a:off x="6058861" y="478880"/>
            <a:ext cx="5582675" cy="5900239"/>
          </a:xfrm>
          <a:custGeom>
            <a:avLst/>
            <a:gdLst>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0 w 5582675"/>
              <a:gd name="connsiteY4" fmla="*/ 0 h 5900239"/>
              <a:gd name="connsiteX0" fmla="*/ 3501 w 5586176"/>
              <a:gd name="connsiteY0" fmla="*/ 0 h 5900239"/>
              <a:gd name="connsiteX1" fmla="*/ 5586176 w 5586176"/>
              <a:gd name="connsiteY1" fmla="*/ 0 h 5900239"/>
              <a:gd name="connsiteX2" fmla="*/ 5586176 w 5586176"/>
              <a:gd name="connsiteY2" fmla="*/ 5900239 h 5900239"/>
              <a:gd name="connsiteX3" fmla="*/ 3501 w 5586176"/>
              <a:gd name="connsiteY3" fmla="*/ 5900239 h 5900239"/>
              <a:gd name="connsiteX4" fmla="*/ 0 w 5586176"/>
              <a:gd name="connsiteY4" fmla="*/ 3615600 h 5900239"/>
              <a:gd name="connsiteX5" fmla="*/ 3501 w 5586176"/>
              <a:gd name="connsiteY5"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220019 w 5582675"/>
              <a:gd name="connsiteY4" fmla="*/ 3442880 h 5900239"/>
              <a:gd name="connsiteX5" fmla="*/ 0 w 5582675"/>
              <a:gd name="connsiteY5"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220019 w 5582675"/>
              <a:gd name="connsiteY4" fmla="*/ 3442880 h 5900239"/>
              <a:gd name="connsiteX5" fmla="*/ 11739 w 5582675"/>
              <a:gd name="connsiteY5" fmla="*/ 237400 h 5900239"/>
              <a:gd name="connsiteX6" fmla="*/ 0 w 5582675"/>
              <a:gd name="connsiteY6"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220019 w 5582675"/>
              <a:gd name="connsiteY4" fmla="*/ 3442880 h 5900239"/>
              <a:gd name="connsiteX5" fmla="*/ 11739 w 5582675"/>
              <a:gd name="connsiteY5" fmla="*/ 237400 h 5900239"/>
              <a:gd name="connsiteX6" fmla="*/ 0 w 5582675"/>
              <a:gd name="connsiteY6"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220019 w 5582675"/>
              <a:gd name="connsiteY4" fmla="*/ 3442880 h 5900239"/>
              <a:gd name="connsiteX5" fmla="*/ 62539 w 5582675"/>
              <a:gd name="connsiteY5" fmla="*/ 237400 h 5900239"/>
              <a:gd name="connsiteX6" fmla="*/ 0 w 5582675"/>
              <a:gd name="connsiteY6"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220019 w 5582675"/>
              <a:gd name="connsiteY4" fmla="*/ 3442880 h 5900239"/>
              <a:gd name="connsiteX5" fmla="*/ 62539 w 5582675"/>
              <a:gd name="connsiteY5" fmla="*/ 237400 h 5900239"/>
              <a:gd name="connsiteX6" fmla="*/ 0 w 5582675"/>
              <a:gd name="connsiteY6"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220019 w 5582675"/>
              <a:gd name="connsiteY4" fmla="*/ 3442880 h 5900239"/>
              <a:gd name="connsiteX5" fmla="*/ 62539 w 5582675"/>
              <a:gd name="connsiteY5" fmla="*/ 237400 h 5900239"/>
              <a:gd name="connsiteX6" fmla="*/ 0 w 5582675"/>
              <a:gd name="connsiteY6"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220019 w 5582675"/>
              <a:gd name="connsiteY4" fmla="*/ 3442880 h 5900239"/>
              <a:gd name="connsiteX5" fmla="*/ 47299 w 5582675"/>
              <a:gd name="connsiteY5" fmla="*/ 247560 h 5900239"/>
              <a:gd name="connsiteX6" fmla="*/ 0 w 5582675"/>
              <a:gd name="connsiteY6"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11739 w 5582675"/>
              <a:gd name="connsiteY4" fmla="*/ 5647600 h 5900239"/>
              <a:gd name="connsiteX5" fmla="*/ 220019 w 5582675"/>
              <a:gd name="connsiteY5" fmla="*/ 3442880 h 5900239"/>
              <a:gd name="connsiteX6" fmla="*/ 47299 w 5582675"/>
              <a:gd name="connsiteY6" fmla="*/ 247560 h 5900239"/>
              <a:gd name="connsiteX7" fmla="*/ 0 w 5582675"/>
              <a:gd name="connsiteY7"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52379 w 5582675"/>
              <a:gd name="connsiteY4" fmla="*/ 5647600 h 5900239"/>
              <a:gd name="connsiteX5" fmla="*/ 220019 w 5582675"/>
              <a:gd name="connsiteY5" fmla="*/ 3442880 h 5900239"/>
              <a:gd name="connsiteX6" fmla="*/ 47299 w 5582675"/>
              <a:gd name="connsiteY6" fmla="*/ 247560 h 5900239"/>
              <a:gd name="connsiteX7" fmla="*/ 0 w 5582675"/>
              <a:gd name="connsiteY7"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42854 w 5582675"/>
              <a:gd name="connsiteY4" fmla="*/ 5653315 h 5900239"/>
              <a:gd name="connsiteX5" fmla="*/ 220019 w 5582675"/>
              <a:gd name="connsiteY5" fmla="*/ 3442880 h 5900239"/>
              <a:gd name="connsiteX6" fmla="*/ 47299 w 5582675"/>
              <a:gd name="connsiteY6" fmla="*/ 247560 h 5900239"/>
              <a:gd name="connsiteX7" fmla="*/ 0 w 5582675"/>
              <a:gd name="connsiteY7"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42854 w 5582675"/>
              <a:gd name="connsiteY4" fmla="*/ 5653315 h 5900239"/>
              <a:gd name="connsiteX5" fmla="*/ 220019 w 5582675"/>
              <a:gd name="connsiteY5" fmla="*/ 3442880 h 5900239"/>
              <a:gd name="connsiteX6" fmla="*/ 47299 w 5582675"/>
              <a:gd name="connsiteY6" fmla="*/ 247560 h 5900239"/>
              <a:gd name="connsiteX7" fmla="*/ 0 w 5582675"/>
              <a:gd name="connsiteY7"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42854 w 5582675"/>
              <a:gd name="connsiteY4" fmla="*/ 5653315 h 5900239"/>
              <a:gd name="connsiteX5" fmla="*/ 220019 w 5582675"/>
              <a:gd name="connsiteY5" fmla="*/ 3442880 h 5900239"/>
              <a:gd name="connsiteX6" fmla="*/ 47299 w 5582675"/>
              <a:gd name="connsiteY6" fmla="*/ 247560 h 5900239"/>
              <a:gd name="connsiteX7" fmla="*/ 0 w 5582675"/>
              <a:gd name="connsiteY7"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42854 w 5582675"/>
              <a:gd name="connsiteY4" fmla="*/ 5653315 h 5900239"/>
              <a:gd name="connsiteX5" fmla="*/ 220019 w 5582675"/>
              <a:gd name="connsiteY5" fmla="*/ 3442880 h 5900239"/>
              <a:gd name="connsiteX6" fmla="*/ 47299 w 5582675"/>
              <a:gd name="connsiteY6" fmla="*/ 247560 h 5900239"/>
              <a:gd name="connsiteX7" fmla="*/ 0 w 5582675"/>
              <a:gd name="connsiteY7"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42854 w 5582675"/>
              <a:gd name="connsiteY4" fmla="*/ 5653315 h 5900239"/>
              <a:gd name="connsiteX5" fmla="*/ 220019 w 5582675"/>
              <a:gd name="connsiteY5" fmla="*/ 3442880 h 5900239"/>
              <a:gd name="connsiteX6" fmla="*/ 47299 w 5582675"/>
              <a:gd name="connsiteY6" fmla="*/ 247560 h 5900239"/>
              <a:gd name="connsiteX7" fmla="*/ 0 w 5582675"/>
              <a:gd name="connsiteY7"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42854 w 5582675"/>
              <a:gd name="connsiteY4" fmla="*/ 5653315 h 5900239"/>
              <a:gd name="connsiteX5" fmla="*/ 220019 w 5582675"/>
              <a:gd name="connsiteY5" fmla="*/ 3442880 h 5900239"/>
              <a:gd name="connsiteX6" fmla="*/ 47299 w 5582675"/>
              <a:gd name="connsiteY6" fmla="*/ 247560 h 5900239"/>
              <a:gd name="connsiteX7" fmla="*/ 0 w 5582675"/>
              <a:gd name="connsiteY7" fmla="*/ 0 h 5900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82675" h="5900239">
                <a:moveTo>
                  <a:pt x="0" y="0"/>
                </a:moveTo>
                <a:lnTo>
                  <a:pt x="5582675" y="0"/>
                </a:lnTo>
                <a:lnTo>
                  <a:pt x="5582675" y="5900239"/>
                </a:lnTo>
                <a:lnTo>
                  <a:pt x="0" y="5900239"/>
                </a:lnTo>
                <a:cubicBezTo>
                  <a:pt x="14285" y="5817931"/>
                  <a:pt x="34284" y="5741338"/>
                  <a:pt x="42854" y="5653315"/>
                </a:cubicBezTo>
                <a:cubicBezTo>
                  <a:pt x="145724" y="4908883"/>
                  <a:pt x="181919" y="4332092"/>
                  <a:pt x="220019" y="3442880"/>
                </a:cubicBezTo>
                <a:cubicBezTo>
                  <a:pt x="221712" y="2333747"/>
                  <a:pt x="182766" y="1285573"/>
                  <a:pt x="47299" y="247560"/>
                </a:cubicBezTo>
                <a:lnTo>
                  <a:pt x="0" y="0"/>
                </a:lnTo>
                <a:close/>
              </a:path>
            </a:pathLst>
          </a:custGeom>
        </p:spPr>
        <p:txBody>
          <a:bodyPr rtlCol="0"/>
          <a:lstStyle/>
          <a:p>
            <a:pPr lvl="0" rtl="0"/>
            <a:r>
              <a:rPr lang="nl-NL" noProof="0"/>
              <a:t>Tekststijlen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2" name="Titel 1"/>
          <p:cNvSpPr>
            <a:spLocks noGrp="1"/>
          </p:cNvSpPr>
          <p:nvPr>
            <p:ph type="title" hasCustomPrompt="1"/>
          </p:nvPr>
        </p:nvSpPr>
        <p:spPr>
          <a:xfrm>
            <a:off x="1153907" y="1693332"/>
            <a:ext cx="3860260" cy="1735668"/>
          </a:xfrm>
        </p:spPr>
        <p:txBody>
          <a:bodyPr rtlCol="0" anchor="b">
            <a:normAutofit/>
          </a:bodyPr>
          <a:lstStyle>
            <a:lvl1pPr algn="l">
              <a:defRPr sz="2300" b="0"/>
            </a:lvl1pPr>
          </a:lstStyle>
          <a:p>
            <a:pPr rtl="0"/>
            <a:r>
              <a:rPr lang="nl-NL" noProof="0"/>
              <a:t>Klik om de titelstijl van het model te bewerken</a:t>
            </a:r>
          </a:p>
        </p:txBody>
      </p:sp>
      <p:sp>
        <p:nvSpPr>
          <p:cNvPr id="4" name="Tijdelijke aanduiding voor tekst 3"/>
          <p:cNvSpPr>
            <a:spLocks noGrp="1"/>
          </p:cNvSpPr>
          <p:nvPr>
            <p:ph type="body" sz="half" idx="2" hasCustomPrompt="1"/>
          </p:nvPr>
        </p:nvSpPr>
        <p:spPr bwMode="gray">
          <a:xfrm>
            <a:off x="1154955" y="3657600"/>
            <a:ext cx="3859212" cy="1371600"/>
          </a:xfrm>
        </p:spPr>
        <p:txBody>
          <a:bodyPr rtlCol="0">
            <a:normAutofit/>
          </a:bodyPr>
          <a:lstStyle>
            <a:lvl1pPr marL="285750" indent="-285750">
              <a:buFont typeface="Arial" panose="020B0604020202020204" pitchFamily="34" charset="0"/>
              <a:buChar char="•"/>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nl-NL" noProof="0"/>
              <a:t>Tekststijlen van het model bewerken</a:t>
            </a:r>
          </a:p>
        </p:txBody>
      </p:sp>
      <p:sp>
        <p:nvSpPr>
          <p:cNvPr id="5" name="Tijdelijke aanduiding voor datum 4"/>
          <p:cNvSpPr>
            <a:spLocks noGrp="1"/>
          </p:cNvSpPr>
          <p:nvPr>
            <p:ph type="dt" sz="half" idx="10"/>
          </p:nvPr>
        </p:nvSpPr>
        <p:spPr/>
        <p:txBody>
          <a:bodyPr rtlCol="0"/>
          <a:lstStyle/>
          <a:p>
            <a:pPr rtl="0"/>
            <a:fld id="{C5ADDF25-1162-445C-98AC-FF16235FB043}" type="datetime1">
              <a:rPr lang="nl-NL" noProof="0" smtClean="0"/>
              <a:t>1-2-2026</a:t>
            </a:fld>
            <a:endParaRPr lang="nl-NL" noProof="0"/>
          </a:p>
        </p:txBody>
      </p:sp>
      <p:sp>
        <p:nvSpPr>
          <p:cNvPr id="6" name="Tijdelijke aanduiding voor voettekst 5"/>
          <p:cNvSpPr>
            <a:spLocks noGrp="1"/>
          </p:cNvSpPr>
          <p:nvPr>
            <p:ph type="ftr" sz="quarter" idx="11"/>
          </p:nvPr>
        </p:nvSpPr>
        <p:spPr/>
        <p:txBody>
          <a:bodyPr rtlCol="0"/>
          <a:lstStyle/>
          <a:p>
            <a:pPr rtl="0"/>
            <a:endParaRPr lang="nl-NL" noProof="0"/>
          </a:p>
        </p:txBody>
      </p:sp>
      <p:sp>
        <p:nvSpPr>
          <p:cNvPr id="14" name="Rechthoek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Tijdelijke aanduiding voor dianummer 6"/>
          <p:cNvSpPr>
            <a:spLocks noGrp="1"/>
          </p:cNvSpPr>
          <p:nvPr>
            <p:ph type="sldNum" sz="quarter" idx="12"/>
          </p:nvPr>
        </p:nvSpPr>
        <p:spPr/>
        <p:txBody>
          <a:bodyPr rtlCol="0"/>
          <a:lstStyle/>
          <a:p>
            <a:pPr rtl="0"/>
            <a:fld id="{9FF96B15-8338-45D5-A943-561235072D66}" type="slidenum">
              <a:rPr lang="nl-NL" noProof="0" smtClean="0"/>
              <a:t>‹nr.›</a:t>
            </a:fld>
            <a:endParaRPr lang="nl-NL" noProof="0"/>
          </a:p>
        </p:txBody>
      </p:sp>
    </p:spTree>
    <p:extLst>
      <p:ext uri="{BB962C8B-B14F-4D97-AF65-F5344CB8AC3E}">
        <p14:creationId xmlns:p14="http://schemas.microsoft.com/office/powerpoint/2010/main" val="33977307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nl-NL" noProof="0"/>
              <a:t>Klik om de titelstijl van het model te bewerken</a:t>
            </a:r>
          </a:p>
        </p:txBody>
      </p:sp>
      <p:sp>
        <p:nvSpPr>
          <p:cNvPr id="3" name="Tijdelijke aanduiding voor inhoud 2"/>
          <p:cNvSpPr>
            <a:spLocks noGrp="1"/>
          </p:cNvSpPr>
          <p:nvPr>
            <p:ph sz="half" idx="1" hasCustomPrompt="1"/>
          </p:nvPr>
        </p:nvSpPr>
        <p:spPr>
          <a:xfrm>
            <a:off x="1154954" y="2603500"/>
            <a:ext cx="4825158" cy="3416301"/>
          </a:xfrm>
        </p:spPr>
        <p:txBody>
          <a:bodyPr rtlCol="0">
            <a:normAutofit/>
          </a:bodyPr>
          <a:lstStyle/>
          <a:p>
            <a:pPr lvl="0" rtl="0"/>
            <a:r>
              <a:rPr lang="nl-NL" noProof="0"/>
              <a:t>Tekststijlen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4" name="Tijdelijke aanduiding voor inhoud 3"/>
          <p:cNvSpPr>
            <a:spLocks noGrp="1"/>
          </p:cNvSpPr>
          <p:nvPr>
            <p:ph sz="half" idx="2" hasCustomPrompt="1"/>
          </p:nvPr>
        </p:nvSpPr>
        <p:spPr>
          <a:xfrm>
            <a:off x="6208712" y="2603500"/>
            <a:ext cx="4825159" cy="3416300"/>
          </a:xfrm>
        </p:spPr>
        <p:txBody>
          <a:bodyPr rtlCol="0">
            <a:normAutofit/>
          </a:bodyPr>
          <a:lstStyle/>
          <a:p>
            <a:pPr lvl="0" rtl="0"/>
            <a:r>
              <a:rPr lang="nl-NL" noProof="0"/>
              <a:t>Tekststijlen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5" name="Tijdelijke aanduiding voor datum 4"/>
          <p:cNvSpPr>
            <a:spLocks noGrp="1"/>
          </p:cNvSpPr>
          <p:nvPr>
            <p:ph type="dt" sz="half" idx="10"/>
          </p:nvPr>
        </p:nvSpPr>
        <p:spPr/>
        <p:txBody>
          <a:bodyPr rtlCol="0"/>
          <a:lstStyle/>
          <a:p>
            <a:pPr rtl="0"/>
            <a:fld id="{A5B7E64D-A6E2-48C3-B4D6-8DD17CEA0E90}" type="datetime1">
              <a:rPr lang="nl-NL" noProof="0" smtClean="0"/>
              <a:t>1-2-2026</a:t>
            </a:fld>
            <a:endParaRPr lang="nl-NL" noProof="0"/>
          </a:p>
        </p:txBody>
      </p:sp>
      <p:sp>
        <p:nvSpPr>
          <p:cNvPr id="6" name="Tijdelijke aanduiding voor voettekst 5"/>
          <p:cNvSpPr>
            <a:spLocks noGrp="1"/>
          </p:cNvSpPr>
          <p:nvPr>
            <p:ph type="ftr" sz="quarter" idx="11"/>
          </p:nvPr>
        </p:nvSpPr>
        <p:spPr/>
        <p:txBody>
          <a:bodyPr rtlCol="0"/>
          <a:lstStyle/>
          <a:p>
            <a:pPr rtl="0"/>
            <a:endParaRPr lang="nl-NL" noProof="0"/>
          </a:p>
        </p:txBody>
      </p:sp>
      <p:sp>
        <p:nvSpPr>
          <p:cNvPr id="7" name="Tijdelijke aanduiding voor dianummer 6"/>
          <p:cNvSpPr>
            <a:spLocks noGrp="1"/>
          </p:cNvSpPr>
          <p:nvPr>
            <p:ph type="sldNum" sz="quarter" idx="12"/>
          </p:nvPr>
        </p:nvSpPr>
        <p:spPr/>
        <p:txBody>
          <a:bodyPr rtlCol="0"/>
          <a:lstStyle/>
          <a:p>
            <a:pPr rtl="0"/>
            <a:fld id="{9FF96B15-8338-45D5-A943-561235072D66}" type="slidenum">
              <a:rPr lang="nl-NL" noProof="0" smtClean="0"/>
              <a:t>‹nr.›</a:t>
            </a:fld>
            <a:endParaRPr lang="nl-NL" noProof="0"/>
          </a:p>
        </p:txBody>
      </p:sp>
    </p:spTree>
    <p:extLst>
      <p:ext uri="{BB962C8B-B14F-4D97-AF65-F5344CB8AC3E}">
        <p14:creationId xmlns:p14="http://schemas.microsoft.com/office/powerpoint/2010/main" val="4771714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lvl1pPr>
              <a:defRPr/>
            </a:lvl1pPr>
          </a:lstStyle>
          <a:p>
            <a:pPr rtl="0"/>
            <a:r>
              <a:rPr lang="nl-NL" noProof="0"/>
              <a:t>Klik om de titelstijl van het model te bewerken</a:t>
            </a:r>
          </a:p>
        </p:txBody>
      </p:sp>
      <p:sp>
        <p:nvSpPr>
          <p:cNvPr id="3" name="Tijdelijke aanduiding voor tekst 2"/>
          <p:cNvSpPr>
            <a:spLocks noGrp="1"/>
          </p:cNvSpPr>
          <p:nvPr>
            <p:ph type="body" idx="1" hasCustomPrompt="1"/>
          </p:nvPr>
        </p:nvSpPr>
        <p:spPr>
          <a:xfrm>
            <a:off x="1154954" y="2603500"/>
            <a:ext cx="4825157" cy="576262"/>
          </a:xfrm>
        </p:spPr>
        <p:txBody>
          <a:bodyPr rtlCol="0"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nl-NL" noProof="0"/>
              <a:t>Tekststijlen van het model bewerken</a:t>
            </a:r>
          </a:p>
        </p:txBody>
      </p:sp>
      <p:sp>
        <p:nvSpPr>
          <p:cNvPr id="4" name="Tijdelijke aanduiding voor inhoud 3"/>
          <p:cNvSpPr>
            <a:spLocks noGrp="1"/>
          </p:cNvSpPr>
          <p:nvPr>
            <p:ph sz="half" idx="2" hasCustomPrompt="1"/>
          </p:nvPr>
        </p:nvSpPr>
        <p:spPr>
          <a:xfrm>
            <a:off x="1154954" y="3179762"/>
            <a:ext cx="4825158" cy="2840039"/>
          </a:xfrm>
        </p:spPr>
        <p:txBody>
          <a:bodyPr rtlCol="0">
            <a:normAutofit/>
          </a:bodyPr>
          <a:lstStyle/>
          <a:p>
            <a:pPr lvl="0" rtl="0"/>
            <a:r>
              <a:rPr lang="nl-NL" noProof="0"/>
              <a:t>Tekststijlen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5" name="Tijdelijke aanduiding voor tekst 4"/>
          <p:cNvSpPr>
            <a:spLocks noGrp="1"/>
          </p:cNvSpPr>
          <p:nvPr>
            <p:ph type="body" sz="quarter" idx="3" hasCustomPrompt="1"/>
          </p:nvPr>
        </p:nvSpPr>
        <p:spPr>
          <a:xfrm>
            <a:off x="6208712" y="2603500"/>
            <a:ext cx="4825159" cy="576262"/>
          </a:xfrm>
        </p:spPr>
        <p:txBody>
          <a:bodyPr rtlCol="0"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nl-NL" noProof="0"/>
              <a:t>Tekststijlen van het model bewerken</a:t>
            </a:r>
          </a:p>
        </p:txBody>
      </p:sp>
      <p:sp>
        <p:nvSpPr>
          <p:cNvPr id="6" name="Tijdelijke aanduiding voor inhoud 5"/>
          <p:cNvSpPr>
            <a:spLocks noGrp="1"/>
          </p:cNvSpPr>
          <p:nvPr>
            <p:ph sz="quarter" idx="4" hasCustomPrompt="1"/>
          </p:nvPr>
        </p:nvSpPr>
        <p:spPr>
          <a:xfrm>
            <a:off x="6208710" y="3179762"/>
            <a:ext cx="4825159" cy="2840039"/>
          </a:xfrm>
        </p:spPr>
        <p:txBody>
          <a:bodyPr rtlCol="0">
            <a:normAutofit/>
          </a:bodyPr>
          <a:lstStyle/>
          <a:p>
            <a:pPr lvl="0" rtl="0"/>
            <a:r>
              <a:rPr lang="nl-NL" noProof="0"/>
              <a:t>Tekststijlen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7" name="Tijdelijke aanduiding voor datum 6"/>
          <p:cNvSpPr>
            <a:spLocks noGrp="1"/>
          </p:cNvSpPr>
          <p:nvPr>
            <p:ph type="dt" sz="half" idx="10"/>
          </p:nvPr>
        </p:nvSpPr>
        <p:spPr/>
        <p:txBody>
          <a:bodyPr rtlCol="0"/>
          <a:lstStyle/>
          <a:p>
            <a:pPr rtl="0"/>
            <a:fld id="{EC0939C9-0750-4544-9DCE-FDA5F1BE5BD5}" type="datetime1">
              <a:rPr lang="nl-NL" noProof="0" smtClean="0"/>
              <a:t>1-2-2026</a:t>
            </a:fld>
            <a:endParaRPr lang="nl-NL" noProof="0"/>
          </a:p>
        </p:txBody>
      </p:sp>
      <p:sp>
        <p:nvSpPr>
          <p:cNvPr id="8" name="Tijdelijke aanduiding voor voettekst 7"/>
          <p:cNvSpPr>
            <a:spLocks noGrp="1"/>
          </p:cNvSpPr>
          <p:nvPr>
            <p:ph type="ftr" sz="quarter" idx="11"/>
          </p:nvPr>
        </p:nvSpPr>
        <p:spPr/>
        <p:txBody>
          <a:bodyPr rtlCol="0"/>
          <a:lstStyle/>
          <a:p>
            <a:pPr rtl="0"/>
            <a:endParaRPr lang="nl-NL" noProof="0"/>
          </a:p>
        </p:txBody>
      </p:sp>
      <p:sp>
        <p:nvSpPr>
          <p:cNvPr id="9" name="Tijdelijke aanduiding voor dianummer 8"/>
          <p:cNvSpPr>
            <a:spLocks noGrp="1"/>
          </p:cNvSpPr>
          <p:nvPr>
            <p:ph type="sldNum" sz="quarter" idx="12"/>
          </p:nvPr>
        </p:nvSpPr>
        <p:spPr/>
        <p:txBody>
          <a:bodyPr rtlCol="0"/>
          <a:lstStyle/>
          <a:p>
            <a:pPr rtl="0"/>
            <a:fld id="{9FF96B15-8338-45D5-A943-561235072D66}" type="slidenum">
              <a:rPr lang="nl-NL" noProof="0" smtClean="0"/>
              <a:t>‹nr.›</a:t>
            </a:fld>
            <a:endParaRPr lang="nl-NL" noProof="0"/>
          </a:p>
        </p:txBody>
      </p:sp>
    </p:spTree>
    <p:extLst>
      <p:ext uri="{BB962C8B-B14F-4D97-AF65-F5344CB8AC3E}">
        <p14:creationId xmlns:p14="http://schemas.microsoft.com/office/powerpoint/2010/main" val="959933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nl-NL" noProof="0"/>
              <a:t>Klik om de titelstijl van het model te bewerken</a:t>
            </a:r>
          </a:p>
        </p:txBody>
      </p:sp>
      <p:sp>
        <p:nvSpPr>
          <p:cNvPr id="3" name="Tijdelijke aanduiding voor datum 2"/>
          <p:cNvSpPr>
            <a:spLocks noGrp="1"/>
          </p:cNvSpPr>
          <p:nvPr>
            <p:ph type="dt" sz="half" idx="10"/>
          </p:nvPr>
        </p:nvSpPr>
        <p:spPr/>
        <p:txBody>
          <a:bodyPr rtlCol="0"/>
          <a:lstStyle/>
          <a:p>
            <a:pPr rtl="0"/>
            <a:fld id="{066AA58D-2312-4546-95FA-20CF20EF2C06}" type="datetime1">
              <a:rPr lang="nl-NL" noProof="0" smtClean="0"/>
              <a:t>1-2-2026</a:t>
            </a:fld>
            <a:endParaRPr lang="nl-NL" noProof="0"/>
          </a:p>
        </p:txBody>
      </p:sp>
      <p:sp>
        <p:nvSpPr>
          <p:cNvPr id="4" name="Tijdelijke aanduiding voor voettekst 3"/>
          <p:cNvSpPr>
            <a:spLocks noGrp="1"/>
          </p:cNvSpPr>
          <p:nvPr>
            <p:ph type="ftr" sz="quarter" idx="11"/>
          </p:nvPr>
        </p:nvSpPr>
        <p:spPr/>
        <p:txBody>
          <a:bodyPr rtlCol="0"/>
          <a:lstStyle/>
          <a:p>
            <a:pPr rtl="0"/>
            <a:endParaRPr lang="nl-NL" noProof="0"/>
          </a:p>
        </p:txBody>
      </p:sp>
      <p:sp>
        <p:nvSpPr>
          <p:cNvPr id="5" name="Tijdelijke aanduiding voor dianummer 4"/>
          <p:cNvSpPr>
            <a:spLocks noGrp="1"/>
          </p:cNvSpPr>
          <p:nvPr>
            <p:ph type="sldNum" sz="quarter" idx="12"/>
          </p:nvPr>
        </p:nvSpPr>
        <p:spPr/>
        <p:txBody>
          <a:bodyPr rtlCol="0"/>
          <a:lstStyle/>
          <a:p>
            <a:pPr rtl="0"/>
            <a:fld id="{9FF96B15-8338-45D5-A943-561235072D66}" type="slidenum">
              <a:rPr lang="nl-NL" noProof="0" smtClean="0"/>
              <a:t>‹nr.›</a:t>
            </a:fld>
            <a:endParaRPr lang="nl-NL" noProof="0"/>
          </a:p>
        </p:txBody>
      </p:sp>
    </p:spTree>
    <p:extLst>
      <p:ext uri="{BB962C8B-B14F-4D97-AF65-F5344CB8AC3E}">
        <p14:creationId xmlns:p14="http://schemas.microsoft.com/office/powerpoint/2010/main" val="28264808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rtlCol="0"/>
          <a:lstStyle/>
          <a:p>
            <a:pPr rtl="0"/>
            <a:fld id="{811191D8-BB2B-4118-921A-B22D94822785}" type="datetime1">
              <a:rPr lang="nl-NL" noProof="0" smtClean="0"/>
              <a:t>1-2-2026</a:t>
            </a:fld>
            <a:endParaRPr lang="nl-NL" noProof="0"/>
          </a:p>
        </p:txBody>
      </p:sp>
      <p:sp>
        <p:nvSpPr>
          <p:cNvPr id="3" name="Tijdelijke aanduiding voor voettekst 2"/>
          <p:cNvSpPr>
            <a:spLocks noGrp="1"/>
          </p:cNvSpPr>
          <p:nvPr>
            <p:ph type="ftr" sz="quarter" idx="11"/>
          </p:nvPr>
        </p:nvSpPr>
        <p:spPr/>
        <p:txBody>
          <a:bodyPr rtlCol="0"/>
          <a:lstStyle/>
          <a:p>
            <a:pPr rtl="0"/>
            <a:endParaRPr lang="nl-NL" noProof="0"/>
          </a:p>
        </p:txBody>
      </p:sp>
      <p:sp>
        <p:nvSpPr>
          <p:cNvPr id="7" name="Rechthoek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Tijdelijke aanduiding voor dianummer 3"/>
          <p:cNvSpPr>
            <a:spLocks noGrp="1"/>
          </p:cNvSpPr>
          <p:nvPr>
            <p:ph type="sldNum" sz="quarter" idx="12"/>
          </p:nvPr>
        </p:nvSpPr>
        <p:spPr/>
        <p:txBody>
          <a:bodyPr rtlCol="0"/>
          <a:lstStyle/>
          <a:p>
            <a:pPr rtl="0"/>
            <a:fld id="{9FF96B15-8338-45D5-A943-561235072D66}" type="slidenum">
              <a:rPr lang="nl-NL" noProof="0" smtClean="0"/>
              <a:t>‹nr.›</a:t>
            </a:fld>
            <a:endParaRPr lang="nl-NL" noProof="0"/>
          </a:p>
        </p:txBody>
      </p:sp>
    </p:spTree>
    <p:extLst>
      <p:ext uri="{BB962C8B-B14F-4D97-AF65-F5344CB8AC3E}">
        <p14:creationId xmlns:p14="http://schemas.microsoft.com/office/powerpoint/2010/main" val="1719229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inhou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nl-NL" noProof="0"/>
              <a:t>Klik om de titelstijl van het model te bewerken</a:t>
            </a:r>
          </a:p>
        </p:txBody>
      </p:sp>
      <p:sp>
        <p:nvSpPr>
          <p:cNvPr id="3" name="Tijdelijke aanduiding voor inhoud 2"/>
          <p:cNvSpPr>
            <a:spLocks noGrp="1"/>
          </p:cNvSpPr>
          <p:nvPr>
            <p:ph idx="1" hasCustomPrompt="1"/>
          </p:nvPr>
        </p:nvSpPr>
        <p:spPr/>
        <p:txBody>
          <a:bodyPr rtlCol="0"/>
          <a:lstStyle/>
          <a:p>
            <a:pPr lvl="0" rtl="0"/>
            <a:r>
              <a:rPr lang="nl-NL" noProof="0"/>
              <a:t>Tekststijlen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4" name="Tijdelijke aanduiding voor datum 3"/>
          <p:cNvSpPr>
            <a:spLocks noGrp="1"/>
          </p:cNvSpPr>
          <p:nvPr>
            <p:ph type="dt" sz="half" idx="10"/>
          </p:nvPr>
        </p:nvSpPr>
        <p:spPr/>
        <p:txBody>
          <a:bodyPr rtlCol="0"/>
          <a:lstStyle/>
          <a:p>
            <a:pPr rtl="0"/>
            <a:fld id="{BD734302-FC54-479B-AA1B-746A686F3649}" type="datetime1">
              <a:rPr lang="nl-NL" noProof="0" smtClean="0"/>
              <a:t>1-2-2026</a:t>
            </a:fld>
            <a:endParaRPr lang="nl-NL" noProof="0"/>
          </a:p>
        </p:txBody>
      </p:sp>
      <p:sp>
        <p:nvSpPr>
          <p:cNvPr id="5" name="Tijdelijke aanduiding voor voettekst 4"/>
          <p:cNvSpPr>
            <a:spLocks noGrp="1"/>
          </p:cNvSpPr>
          <p:nvPr>
            <p:ph type="ftr" sz="quarter" idx="11"/>
          </p:nvPr>
        </p:nvSpPr>
        <p:spPr/>
        <p:txBody>
          <a:bodyPr rtlCol="0"/>
          <a:lstStyle/>
          <a:p>
            <a:pPr rtl="0"/>
            <a:endParaRPr lang="nl-NL" noProof="0"/>
          </a:p>
        </p:txBody>
      </p:sp>
      <p:sp>
        <p:nvSpPr>
          <p:cNvPr id="6" name="Tijdelijke aanduiding voor dianummer 5"/>
          <p:cNvSpPr>
            <a:spLocks noGrp="1"/>
          </p:cNvSpPr>
          <p:nvPr>
            <p:ph type="sldNum" sz="quarter" idx="12"/>
          </p:nvPr>
        </p:nvSpPr>
        <p:spPr/>
        <p:txBody>
          <a:bodyPr rtlCol="0"/>
          <a:lstStyle/>
          <a:p>
            <a:pPr rtl="0"/>
            <a:fld id="{9FF96B15-8338-45D5-A943-561235072D66}" type="slidenum">
              <a:rPr lang="nl-NL" noProof="0" smtClean="0"/>
              <a:t>‹nr.›</a:t>
            </a:fld>
            <a:endParaRPr lang="nl-NL" noProof="0"/>
          </a:p>
        </p:txBody>
      </p:sp>
    </p:spTree>
    <p:extLst>
      <p:ext uri="{BB962C8B-B14F-4D97-AF65-F5344CB8AC3E}">
        <p14:creationId xmlns:p14="http://schemas.microsoft.com/office/powerpoint/2010/main" val="2373622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grpSp>
        <p:nvGrpSpPr>
          <p:cNvPr id="13" name="Groep 12"/>
          <p:cNvGrpSpPr/>
          <p:nvPr/>
        </p:nvGrpSpPr>
        <p:grpSpPr>
          <a:xfrm>
            <a:off x="0" y="-2373"/>
            <a:ext cx="12192000" cy="6867027"/>
            <a:chOff x="0" y="-2373"/>
            <a:chExt cx="12192000" cy="6867027"/>
          </a:xfrm>
        </p:grpSpPr>
        <p:sp>
          <p:nvSpPr>
            <p:cNvPr id="11" name="Rechthoek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hthoek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Vrije v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Vrije v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Vrije v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el 1"/>
          <p:cNvSpPr>
            <a:spLocks noGrp="1"/>
          </p:cNvSpPr>
          <p:nvPr>
            <p:ph type="title" hasCustomPrompt="1"/>
          </p:nvPr>
        </p:nvSpPr>
        <p:spPr>
          <a:xfrm>
            <a:off x="1154956" y="2677645"/>
            <a:ext cx="4351023" cy="2283824"/>
          </a:xfrm>
        </p:spPr>
        <p:txBody>
          <a:bodyPr rtlCol="0" anchor="ctr"/>
          <a:lstStyle>
            <a:lvl1pPr algn="l">
              <a:defRPr sz="4000" b="0" cap="none"/>
            </a:lvl1pPr>
          </a:lstStyle>
          <a:p>
            <a:pPr rtl="0"/>
            <a:r>
              <a:rPr lang="nl-NL" noProof="0"/>
              <a:t>Klik om de titelstijl van het model te bewerken</a:t>
            </a:r>
          </a:p>
        </p:txBody>
      </p:sp>
      <p:sp>
        <p:nvSpPr>
          <p:cNvPr id="3" name="Tijdelijke aanduiding voor tekst 2"/>
          <p:cNvSpPr>
            <a:spLocks noGrp="1"/>
          </p:cNvSpPr>
          <p:nvPr>
            <p:ph type="body" idx="1" hasCustomPrompt="1"/>
          </p:nvPr>
        </p:nvSpPr>
        <p:spPr>
          <a:xfrm>
            <a:off x="6895558" y="2677644"/>
            <a:ext cx="3755379" cy="2283823"/>
          </a:xfrm>
        </p:spPr>
        <p:txBody>
          <a:bodyPr rtlCol="0"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nl-NL" noProof="0"/>
              <a:t>Tekststijlen van het model bewerken</a:t>
            </a:r>
          </a:p>
        </p:txBody>
      </p:sp>
      <p:sp>
        <p:nvSpPr>
          <p:cNvPr id="4" name="Tijdelijke aanduiding voor datum 3"/>
          <p:cNvSpPr>
            <a:spLocks noGrp="1"/>
          </p:cNvSpPr>
          <p:nvPr>
            <p:ph type="dt" sz="half" idx="10"/>
          </p:nvPr>
        </p:nvSpPr>
        <p:spPr/>
        <p:txBody>
          <a:bodyPr rtlCol="0"/>
          <a:lstStyle/>
          <a:p>
            <a:pPr rtl="0"/>
            <a:fld id="{7C61C9A4-C39E-4C04-91A0-725BBC7B8AFA}" type="datetime1">
              <a:rPr lang="nl-NL" noProof="0" smtClean="0"/>
              <a:t>1-2-2026</a:t>
            </a:fld>
            <a:endParaRPr lang="nl-NL" noProof="0"/>
          </a:p>
        </p:txBody>
      </p:sp>
      <p:sp>
        <p:nvSpPr>
          <p:cNvPr id="5" name="Tijdelijke aanduiding voor voettekst 4"/>
          <p:cNvSpPr>
            <a:spLocks noGrp="1"/>
          </p:cNvSpPr>
          <p:nvPr>
            <p:ph type="ftr" sz="quarter" idx="11"/>
          </p:nvPr>
        </p:nvSpPr>
        <p:spPr/>
        <p:txBody>
          <a:bodyPr rtlCol="0"/>
          <a:lstStyle/>
          <a:p>
            <a:pPr rtl="0"/>
            <a:endParaRPr lang="nl-NL" noProof="0"/>
          </a:p>
        </p:txBody>
      </p:sp>
      <p:sp>
        <p:nvSpPr>
          <p:cNvPr id="15" name="Rechthoek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Tijdelijke aanduiding voor dianummer 5"/>
          <p:cNvSpPr>
            <a:spLocks noGrp="1"/>
          </p:cNvSpPr>
          <p:nvPr>
            <p:ph type="sldNum" sz="quarter" idx="12"/>
          </p:nvPr>
        </p:nvSpPr>
        <p:spPr/>
        <p:txBody>
          <a:bodyPr rtlCol="0"/>
          <a:lstStyle/>
          <a:p>
            <a:pPr rtl="0"/>
            <a:fld id="{9FF96B15-8338-45D5-A943-561235072D66}" type="slidenum">
              <a:rPr lang="nl-NL" noProof="0" smtClean="0"/>
              <a:t>‹nr.›</a:t>
            </a:fld>
            <a:endParaRPr lang="nl-NL" noProof="0"/>
          </a:p>
        </p:txBody>
      </p:sp>
    </p:spTree>
    <p:extLst>
      <p:ext uri="{BB962C8B-B14F-4D97-AF65-F5344CB8AC3E}">
        <p14:creationId xmlns:p14="http://schemas.microsoft.com/office/powerpoint/2010/main" val="2308194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lleen titel - links">
    <p:spTree>
      <p:nvGrpSpPr>
        <p:cNvPr id="1" name=""/>
        <p:cNvGrpSpPr/>
        <p:nvPr/>
      </p:nvGrpSpPr>
      <p:grpSpPr>
        <a:xfrm>
          <a:off x="0" y="0"/>
          <a:ext cx="0" cy="0"/>
          <a:chOff x="0" y="0"/>
          <a:chExt cx="0" cy="0"/>
        </a:xfrm>
      </p:grpSpPr>
      <p:grpSp>
        <p:nvGrpSpPr>
          <p:cNvPr id="23" name="Groep 22">
            <a:extLst>
              <a:ext uri="{FF2B5EF4-FFF2-40B4-BE49-F238E27FC236}">
                <a16:creationId xmlns:a16="http://schemas.microsoft.com/office/drawing/2014/main" id="{A9677FD5-9A91-4866-B075-6DDE16433AC7}"/>
              </a:ext>
            </a:extLst>
          </p:cNvPr>
          <p:cNvGrpSpPr/>
          <p:nvPr userDrawn="1"/>
        </p:nvGrpSpPr>
        <p:grpSpPr>
          <a:xfrm>
            <a:off x="16303" y="0"/>
            <a:ext cx="12192000" cy="6858000"/>
            <a:chOff x="16303" y="6430358"/>
            <a:chExt cx="12192000" cy="6858000"/>
          </a:xfrm>
        </p:grpSpPr>
        <p:sp>
          <p:nvSpPr>
            <p:cNvPr id="11" name="Rechthoek 10"/>
            <p:cNvSpPr/>
            <p:nvPr/>
          </p:nvSpPr>
          <p:spPr>
            <a:xfrm>
              <a:off x="236937" y="6430358"/>
              <a:ext cx="507801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r="-140094"/>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l-NL"/>
            </a:p>
          </p:txBody>
        </p:sp>
        <p:sp>
          <p:nvSpPr>
            <p:cNvPr id="9" name="Vrije vorm 5"/>
            <p:cNvSpPr/>
            <p:nvPr/>
          </p:nvSpPr>
          <p:spPr bwMode="gray">
            <a:xfrm rot="15922489">
              <a:off x="3144589" y="8256436"/>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nl-NL"/>
            </a:p>
          </p:txBody>
        </p:sp>
        <p:sp>
          <p:nvSpPr>
            <p:cNvPr id="8" name="Vrije vorm 5"/>
            <p:cNvSpPr/>
            <p:nvPr/>
          </p:nvSpPr>
          <p:spPr bwMode="gray">
            <a:xfrm rot="16200000">
              <a:off x="2233481" y="9232079"/>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nl-NL"/>
            </a:p>
          </p:txBody>
        </p:sp>
        <p:sp>
          <p:nvSpPr>
            <p:cNvPr id="12" name="Vrije vorm 5"/>
            <p:cNvSpPr>
              <a:spLocks noEditPoints="1"/>
            </p:cNvSpPr>
            <p:nvPr/>
          </p:nvSpPr>
          <p:spPr bwMode="gray">
            <a:xfrm>
              <a:off x="16303" y="6431945"/>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nl-NL"/>
            </a:p>
          </p:txBody>
        </p:sp>
      </p:grpSp>
      <p:sp>
        <p:nvSpPr>
          <p:cNvPr id="2" name="Titel 1"/>
          <p:cNvSpPr>
            <a:spLocks noGrp="1"/>
          </p:cNvSpPr>
          <p:nvPr>
            <p:ph type="title" hasCustomPrompt="1"/>
          </p:nvPr>
        </p:nvSpPr>
        <p:spPr>
          <a:xfrm>
            <a:off x="1154956" y="2287088"/>
            <a:ext cx="3438881" cy="2283824"/>
          </a:xfrm>
        </p:spPr>
        <p:txBody>
          <a:bodyPr rtlCol="0" anchor="ctr"/>
          <a:lstStyle>
            <a:lvl1pPr algn="l">
              <a:defRPr sz="2300" b="0" cap="none"/>
            </a:lvl1pPr>
          </a:lstStyle>
          <a:p>
            <a:pPr rtl="0"/>
            <a:r>
              <a:rPr lang="nl-NL" noProof="0"/>
              <a:t>Klik om de titelstijl van het model te bewerken</a:t>
            </a:r>
          </a:p>
        </p:txBody>
      </p:sp>
      <p:sp>
        <p:nvSpPr>
          <p:cNvPr id="4" name="Tijdelijke aanduiding voor datum 3"/>
          <p:cNvSpPr>
            <a:spLocks noGrp="1"/>
          </p:cNvSpPr>
          <p:nvPr>
            <p:ph type="dt" sz="half" idx="10"/>
          </p:nvPr>
        </p:nvSpPr>
        <p:spPr/>
        <p:txBody>
          <a:bodyPr rtlCol="0"/>
          <a:lstStyle/>
          <a:p>
            <a:pPr rtl="0"/>
            <a:fld id="{49CD4E3B-2FBD-4044-8443-D4D1A569A569}" type="datetime1">
              <a:rPr lang="nl-NL" noProof="0" smtClean="0"/>
              <a:t>1-2-2026</a:t>
            </a:fld>
            <a:endParaRPr lang="nl-NL" noProof="0"/>
          </a:p>
        </p:txBody>
      </p:sp>
      <p:sp>
        <p:nvSpPr>
          <p:cNvPr id="5" name="Tijdelijke aanduiding voor voettekst 4"/>
          <p:cNvSpPr>
            <a:spLocks noGrp="1"/>
          </p:cNvSpPr>
          <p:nvPr>
            <p:ph type="ftr" sz="quarter" idx="11"/>
          </p:nvPr>
        </p:nvSpPr>
        <p:spPr/>
        <p:txBody>
          <a:bodyPr rtlCol="0"/>
          <a:lstStyle/>
          <a:p>
            <a:pPr rtl="0"/>
            <a:endParaRPr lang="nl-NL" noProof="0"/>
          </a:p>
        </p:txBody>
      </p:sp>
      <p:sp>
        <p:nvSpPr>
          <p:cNvPr id="15" name="Rechthoek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6" name="Tijdelijke aanduiding voor dianummer 5"/>
          <p:cNvSpPr>
            <a:spLocks noGrp="1"/>
          </p:cNvSpPr>
          <p:nvPr>
            <p:ph type="sldNum" sz="quarter" idx="12"/>
          </p:nvPr>
        </p:nvSpPr>
        <p:spPr/>
        <p:txBody>
          <a:bodyPr rtlCol="0"/>
          <a:lstStyle/>
          <a:p>
            <a:pPr rtl="0"/>
            <a:fld id="{9FF96B15-8338-45D5-A943-561235072D66}" type="slidenum">
              <a:rPr lang="nl-NL" noProof="0" smtClean="0"/>
              <a:t>‹nr.›</a:t>
            </a:fld>
            <a:endParaRPr lang="nl-NL" noProof="0"/>
          </a:p>
        </p:txBody>
      </p:sp>
    </p:spTree>
    <p:extLst>
      <p:ext uri="{BB962C8B-B14F-4D97-AF65-F5344CB8AC3E}">
        <p14:creationId xmlns:p14="http://schemas.microsoft.com/office/powerpoint/2010/main" val="2579578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psommingstekens als pictogrammen 5 X verticaal">
    <p:spTree>
      <p:nvGrpSpPr>
        <p:cNvPr id="1" name=""/>
        <p:cNvGrpSpPr/>
        <p:nvPr/>
      </p:nvGrpSpPr>
      <p:grpSpPr>
        <a:xfrm>
          <a:off x="0" y="0"/>
          <a:ext cx="0" cy="0"/>
          <a:chOff x="0" y="0"/>
          <a:chExt cx="0" cy="0"/>
        </a:xfrm>
      </p:grpSpPr>
      <p:sp>
        <p:nvSpPr>
          <p:cNvPr id="10" name="Tijdelijke aanduiding voor tekst 9">
            <a:extLst>
              <a:ext uri="{FF2B5EF4-FFF2-40B4-BE49-F238E27FC236}">
                <a16:creationId xmlns:a16="http://schemas.microsoft.com/office/drawing/2014/main" id="{5B480622-FB8F-493B-9965-971B07D752E2}"/>
              </a:ext>
            </a:extLst>
          </p:cNvPr>
          <p:cNvSpPr>
            <a:spLocks noGrp="1"/>
          </p:cNvSpPr>
          <p:nvPr>
            <p:ph type="body" sz="quarter" idx="13" hasCustomPrompt="1"/>
          </p:nvPr>
        </p:nvSpPr>
        <p:spPr>
          <a:xfrm>
            <a:off x="6792913" y="1748812"/>
            <a:ext cx="3852000" cy="720000"/>
          </a:xfrm>
          <a:prstGeom prst="roundRect">
            <a:avLst/>
          </a:prstGeom>
          <a:solidFill>
            <a:schemeClr val="bg1">
              <a:lumMod val="95000"/>
            </a:schemeClr>
          </a:solidFill>
          <a:ln w="31750">
            <a:solidFill>
              <a:schemeClr val="accent1"/>
            </a:solidFill>
          </a:ln>
        </p:spPr>
        <p:txBody>
          <a:bodyPr rtlCol="0" anchor="ctr">
            <a:normAutofit/>
          </a:bodyPr>
          <a:lstStyle>
            <a:lvl1pPr marL="0" indent="0">
              <a:buNone/>
              <a:defRPr sz="2100">
                <a:solidFill>
                  <a:schemeClr val="tx1"/>
                </a:solidFill>
              </a:defRPr>
            </a:lvl1pPr>
          </a:lstStyle>
          <a:p>
            <a:pPr lvl="0" rtl="0"/>
            <a:r>
              <a:rPr lang="nl-NL" noProof="0"/>
              <a:t>Tekstitem</a:t>
            </a:r>
          </a:p>
        </p:txBody>
      </p:sp>
      <p:sp>
        <p:nvSpPr>
          <p:cNvPr id="16" name="Tijdelijke aanduiding voor tekst 9">
            <a:extLst>
              <a:ext uri="{FF2B5EF4-FFF2-40B4-BE49-F238E27FC236}">
                <a16:creationId xmlns:a16="http://schemas.microsoft.com/office/drawing/2014/main" id="{2C5BC223-8B87-4685-A901-71B07847E41C}"/>
              </a:ext>
            </a:extLst>
          </p:cNvPr>
          <p:cNvSpPr>
            <a:spLocks noGrp="1"/>
          </p:cNvSpPr>
          <p:nvPr>
            <p:ph type="body" sz="quarter" idx="14" hasCustomPrompt="1"/>
          </p:nvPr>
        </p:nvSpPr>
        <p:spPr>
          <a:xfrm>
            <a:off x="6792913" y="2561156"/>
            <a:ext cx="3852000" cy="720000"/>
          </a:xfrm>
          <a:prstGeom prst="roundRect">
            <a:avLst/>
          </a:prstGeom>
          <a:solidFill>
            <a:schemeClr val="bg1">
              <a:lumMod val="95000"/>
            </a:schemeClr>
          </a:solidFill>
          <a:ln w="31750">
            <a:solidFill>
              <a:schemeClr val="accent2"/>
            </a:solidFill>
          </a:ln>
        </p:spPr>
        <p:txBody>
          <a:bodyPr rtlCol="0" anchor="ctr">
            <a:normAutofit/>
          </a:bodyPr>
          <a:lstStyle>
            <a:lvl1pPr marL="0" indent="0">
              <a:buNone/>
              <a:defRPr sz="2100">
                <a:solidFill>
                  <a:schemeClr val="tx1"/>
                </a:solidFill>
              </a:defRPr>
            </a:lvl1pPr>
          </a:lstStyle>
          <a:p>
            <a:pPr lvl="0" rtl="0"/>
            <a:r>
              <a:rPr lang="nl-NL" noProof="0"/>
              <a:t>Tekstitem</a:t>
            </a:r>
          </a:p>
        </p:txBody>
      </p:sp>
      <p:sp>
        <p:nvSpPr>
          <p:cNvPr id="17" name="Tijdelijke aanduiding voor tekst 9">
            <a:extLst>
              <a:ext uri="{FF2B5EF4-FFF2-40B4-BE49-F238E27FC236}">
                <a16:creationId xmlns:a16="http://schemas.microsoft.com/office/drawing/2014/main" id="{1AE3DDF2-FC22-4381-9763-408FEF9648BD}"/>
              </a:ext>
            </a:extLst>
          </p:cNvPr>
          <p:cNvSpPr>
            <a:spLocks noGrp="1"/>
          </p:cNvSpPr>
          <p:nvPr>
            <p:ph type="body" sz="quarter" idx="15" hasCustomPrompt="1"/>
          </p:nvPr>
        </p:nvSpPr>
        <p:spPr>
          <a:xfrm>
            <a:off x="6792913" y="3373501"/>
            <a:ext cx="3852000" cy="720000"/>
          </a:xfrm>
          <a:prstGeom prst="roundRect">
            <a:avLst/>
          </a:prstGeom>
          <a:solidFill>
            <a:schemeClr val="bg1">
              <a:lumMod val="95000"/>
            </a:schemeClr>
          </a:solidFill>
          <a:ln w="31750">
            <a:solidFill>
              <a:schemeClr val="accent3"/>
            </a:solidFill>
          </a:ln>
        </p:spPr>
        <p:txBody>
          <a:bodyPr rtlCol="0" anchor="ctr">
            <a:normAutofit/>
          </a:bodyPr>
          <a:lstStyle>
            <a:lvl1pPr marL="0" indent="0">
              <a:buNone/>
              <a:defRPr sz="2100">
                <a:solidFill>
                  <a:schemeClr val="tx1"/>
                </a:solidFill>
              </a:defRPr>
            </a:lvl1pPr>
          </a:lstStyle>
          <a:p>
            <a:pPr lvl="0" rtl="0"/>
            <a:r>
              <a:rPr lang="nl-NL" noProof="0"/>
              <a:t>Tekstitem</a:t>
            </a:r>
          </a:p>
        </p:txBody>
      </p:sp>
      <p:sp>
        <p:nvSpPr>
          <p:cNvPr id="18" name="Tijdelijke aanduiding voor tekst 9">
            <a:extLst>
              <a:ext uri="{FF2B5EF4-FFF2-40B4-BE49-F238E27FC236}">
                <a16:creationId xmlns:a16="http://schemas.microsoft.com/office/drawing/2014/main" id="{6170A2BF-28BF-4B27-B92D-B1423601B767}"/>
              </a:ext>
            </a:extLst>
          </p:cNvPr>
          <p:cNvSpPr>
            <a:spLocks noGrp="1"/>
          </p:cNvSpPr>
          <p:nvPr>
            <p:ph type="body" sz="quarter" idx="16" hasCustomPrompt="1"/>
          </p:nvPr>
        </p:nvSpPr>
        <p:spPr>
          <a:xfrm>
            <a:off x="6792913" y="4185846"/>
            <a:ext cx="3852000" cy="720000"/>
          </a:xfrm>
          <a:prstGeom prst="roundRect">
            <a:avLst/>
          </a:prstGeom>
          <a:solidFill>
            <a:schemeClr val="bg1">
              <a:lumMod val="95000"/>
            </a:schemeClr>
          </a:solidFill>
          <a:ln w="31750">
            <a:solidFill>
              <a:schemeClr val="accent4"/>
            </a:solidFill>
          </a:ln>
        </p:spPr>
        <p:txBody>
          <a:bodyPr rtlCol="0" anchor="ctr">
            <a:normAutofit/>
          </a:bodyPr>
          <a:lstStyle>
            <a:lvl1pPr marL="0" indent="0">
              <a:buNone/>
              <a:defRPr sz="2100">
                <a:solidFill>
                  <a:schemeClr val="tx1"/>
                </a:solidFill>
              </a:defRPr>
            </a:lvl1pPr>
          </a:lstStyle>
          <a:p>
            <a:pPr lvl="0" rtl="0"/>
            <a:r>
              <a:rPr lang="nl-NL" noProof="0"/>
              <a:t>Tekstitem</a:t>
            </a:r>
          </a:p>
        </p:txBody>
      </p:sp>
      <p:sp>
        <p:nvSpPr>
          <p:cNvPr id="19" name="Tijdelijke aanduiding voor tekst 9">
            <a:extLst>
              <a:ext uri="{FF2B5EF4-FFF2-40B4-BE49-F238E27FC236}">
                <a16:creationId xmlns:a16="http://schemas.microsoft.com/office/drawing/2014/main" id="{2DB1D08C-9D26-4EC5-B935-D6A265A2A672}"/>
              </a:ext>
            </a:extLst>
          </p:cNvPr>
          <p:cNvSpPr>
            <a:spLocks noGrp="1"/>
          </p:cNvSpPr>
          <p:nvPr>
            <p:ph type="body" sz="quarter" idx="17" hasCustomPrompt="1"/>
          </p:nvPr>
        </p:nvSpPr>
        <p:spPr>
          <a:xfrm>
            <a:off x="6792913" y="4998190"/>
            <a:ext cx="3852000" cy="720000"/>
          </a:xfrm>
          <a:prstGeom prst="roundRect">
            <a:avLst/>
          </a:prstGeom>
          <a:solidFill>
            <a:schemeClr val="bg1">
              <a:lumMod val="95000"/>
            </a:schemeClr>
          </a:solidFill>
          <a:ln w="31750">
            <a:solidFill>
              <a:schemeClr val="accent6"/>
            </a:solidFill>
          </a:ln>
        </p:spPr>
        <p:txBody>
          <a:bodyPr rtlCol="0" anchor="ctr">
            <a:normAutofit/>
          </a:bodyPr>
          <a:lstStyle>
            <a:lvl1pPr marL="0" indent="0">
              <a:buNone/>
              <a:defRPr sz="2100">
                <a:solidFill>
                  <a:schemeClr val="tx1"/>
                </a:solidFill>
              </a:defRPr>
            </a:lvl1pPr>
          </a:lstStyle>
          <a:p>
            <a:pPr lvl="0" rtl="0"/>
            <a:r>
              <a:rPr lang="nl-NL" noProof="0"/>
              <a:t>Tekstitem</a:t>
            </a:r>
          </a:p>
        </p:txBody>
      </p:sp>
      <p:grpSp>
        <p:nvGrpSpPr>
          <p:cNvPr id="23" name="Groep 22">
            <a:extLst>
              <a:ext uri="{FF2B5EF4-FFF2-40B4-BE49-F238E27FC236}">
                <a16:creationId xmlns:a16="http://schemas.microsoft.com/office/drawing/2014/main" id="{A9677FD5-9A91-4866-B075-6DDE16433AC7}"/>
              </a:ext>
            </a:extLst>
          </p:cNvPr>
          <p:cNvGrpSpPr/>
          <p:nvPr userDrawn="1"/>
        </p:nvGrpSpPr>
        <p:grpSpPr>
          <a:xfrm>
            <a:off x="16303" y="0"/>
            <a:ext cx="12192000" cy="6858000"/>
            <a:chOff x="16303" y="6430358"/>
            <a:chExt cx="12192000" cy="6858000"/>
          </a:xfrm>
        </p:grpSpPr>
        <p:sp>
          <p:nvSpPr>
            <p:cNvPr id="11" name="Rechthoek 10"/>
            <p:cNvSpPr/>
            <p:nvPr/>
          </p:nvSpPr>
          <p:spPr>
            <a:xfrm>
              <a:off x="236937" y="6430358"/>
              <a:ext cx="507801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r="-140094"/>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l-NL"/>
            </a:p>
          </p:txBody>
        </p:sp>
        <p:sp>
          <p:nvSpPr>
            <p:cNvPr id="9" name="Vrije vorm 5"/>
            <p:cNvSpPr/>
            <p:nvPr/>
          </p:nvSpPr>
          <p:spPr bwMode="gray">
            <a:xfrm rot="15922489">
              <a:off x="3144589" y="8256436"/>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nl-NL"/>
            </a:p>
          </p:txBody>
        </p:sp>
        <p:sp>
          <p:nvSpPr>
            <p:cNvPr id="8" name="Vrije vorm 5"/>
            <p:cNvSpPr/>
            <p:nvPr/>
          </p:nvSpPr>
          <p:spPr bwMode="gray">
            <a:xfrm rot="16200000">
              <a:off x="2233481" y="9232079"/>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nl-NL"/>
            </a:p>
          </p:txBody>
        </p:sp>
        <p:sp>
          <p:nvSpPr>
            <p:cNvPr id="12" name="Vrije vorm 5"/>
            <p:cNvSpPr>
              <a:spLocks noEditPoints="1"/>
            </p:cNvSpPr>
            <p:nvPr/>
          </p:nvSpPr>
          <p:spPr bwMode="gray">
            <a:xfrm>
              <a:off x="16303" y="6431945"/>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nl-NL"/>
            </a:p>
          </p:txBody>
        </p:sp>
      </p:grpSp>
      <p:sp>
        <p:nvSpPr>
          <p:cNvPr id="2" name="Titel 1"/>
          <p:cNvSpPr>
            <a:spLocks noGrp="1"/>
          </p:cNvSpPr>
          <p:nvPr>
            <p:ph type="title" hasCustomPrompt="1"/>
          </p:nvPr>
        </p:nvSpPr>
        <p:spPr>
          <a:xfrm>
            <a:off x="1154956" y="2287088"/>
            <a:ext cx="3438881" cy="2283824"/>
          </a:xfrm>
        </p:spPr>
        <p:txBody>
          <a:bodyPr rtlCol="0" anchor="ctr"/>
          <a:lstStyle>
            <a:lvl1pPr algn="l">
              <a:defRPr sz="2300" b="0" cap="none"/>
            </a:lvl1pPr>
          </a:lstStyle>
          <a:p>
            <a:pPr rtl="0"/>
            <a:r>
              <a:rPr lang="nl-NL" noProof="0"/>
              <a:t>Klik om de titelstijl van het model te bewerken</a:t>
            </a:r>
          </a:p>
        </p:txBody>
      </p:sp>
      <p:sp>
        <p:nvSpPr>
          <p:cNvPr id="4" name="Tijdelijke aanduiding voor datum 3"/>
          <p:cNvSpPr>
            <a:spLocks noGrp="1"/>
          </p:cNvSpPr>
          <p:nvPr>
            <p:ph type="dt" sz="half" idx="10"/>
          </p:nvPr>
        </p:nvSpPr>
        <p:spPr/>
        <p:txBody>
          <a:bodyPr rtlCol="0"/>
          <a:lstStyle/>
          <a:p>
            <a:pPr rtl="0"/>
            <a:fld id="{C14211AB-CDDA-46EC-8EA2-74A51B2D45F4}" type="datetime1">
              <a:rPr lang="nl-NL" noProof="0" smtClean="0"/>
              <a:t>1-2-2026</a:t>
            </a:fld>
            <a:endParaRPr lang="nl-NL" noProof="0"/>
          </a:p>
        </p:txBody>
      </p:sp>
      <p:sp>
        <p:nvSpPr>
          <p:cNvPr id="5" name="Tijdelijke aanduiding voor voettekst 4"/>
          <p:cNvSpPr>
            <a:spLocks noGrp="1"/>
          </p:cNvSpPr>
          <p:nvPr>
            <p:ph type="ftr" sz="quarter" idx="11"/>
          </p:nvPr>
        </p:nvSpPr>
        <p:spPr/>
        <p:txBody>
          <a:bodyPr rtlCol="0"/>
          <a:lstStyle/>
          <a:p>
            <a:pPr rtl="0"/>
            <a:endParaRPr lang="nl-NL" noProof="0"/>
          </a:p>
        </p:txBody>
      </p:sp>
      <p:sp>
        <p:nvSpPr>
          <p:cNvPr id="15" name="Rechthoek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6" name="Tijdelijke aanduiding voor dianummer 5"/>
          <p:cNvSpPr>
            <a:spLocks noGrp="1"/>
          </p:cNvSpPr>
          <p:nvPr>
            <p:ph type="sldNum" sz="quarter" idx="12"/>
          </p:nvPr>
        </p:nvSpPr>
        <p:spPr/>
        <p:txBody>
          <a:bodyPr rtlCol="0"/>
          <a:lstStyle/>
          <a:p>
            <a:pPr rtl="0"/>
            <a:fld id="{9FF96B15-8338-45D5-A943-561235072D66}" type="slidenum">
              <a:rPr lang="nl-NL" noProof="0" smtClean="0"/>
              <a:t>‹nr.›</a:t>
            </a:fld>
            <a:endParaRPr lang="nl-NL" noProof="0"/>
          </a:p>
        </p:txBody>
      </p:sp>
      <p:sp>
        <p:nvSpPr>
          <p:cNvPr id="14" name="Tijdelijke aanduiding voor afbeelding 13">
            <a:extLst>
              <a:ext uri="{FF2B5EF4-FFF2-40B4-BE49-F238E27FC236}">
                <a16:creationId xmlns:a16="http://schemas.microsoft.com/office/drawing/2014/main" id="{9DDAF6ED-5E16-4D29-98B7-FB80DB3AAFEC}"/>
              </a:ext>
            </a:extLst>
          </p:cNvPr>
          <p:cNvSpPr>
            <a:spLocks noGrp="1"/>
          </p:cNvSpPr>
          <p:nvPr>
            <p:ph type="pic" sz="quarter" idx="18" hasCustomPrompt="1"/>
          </p:nvPr>
        </p:nvSpPr>
        <p:spPr>
          <a:xfrm>
            <a:off x="5870575" y="1840504"/>
            <a:ext cx="536616" cy="536616"/>
          </a:xfrm>
        </p:spPr>
        <p:txBody>
          <a:bodyPr lIns="0" tIns="0" rIns="0" bIns="0" rtlCol="0" anchor="ctr">
            <a:normAutofit/>
          </a:bodyPr>
          <a:lstStyle>
            <a:lvl1pPr marL="0" indent="0" algn="ctr">
              <a:buNone/>
              <a:defRPr sz="1100" i="1"/>
            </a:lvl1pPr>
          </a:lstStyle>
          <a:p>
            <a:pPr rtl="0"/>
            <a:r>
              <a:rPr lang="nl-NL" noProof="0"/>
              <a:t>Pictogram</a:t>
            </a:r>
          </a:p>
        </p:txBody>
      </p:sp>
      <p:sp>
        <p:nvSpPr>
          <p:cNvPr id="21" name="Tijdelijke aanduiding voor afbeelding 13">
            <a:extLst>
              <a:ext uri="{FF2B5EF4-FFF2-40B4-BE49-F238E27FC236}">
                <a16:creationId xmlns:a16="http://schemas.microsoft.com/office/drawing/2014/main" id="{8C305CB7-F303-430E-951A-7FC6F97062AA}"/>
              </a:ext>
            </a:extLst>
          </p:cNvPr>
          <p:cNvSpPr>
            <a:spLocks noGrp="1"/>
          </p:cNvSpPr>
          <p:nvPr>
            <p:ph type="pic" sz="quarter" idx="19" hasCustomPrompt="1"/>
          </p:nvPr>
        </p:nvSpPr>
        <p:spPr>
          <a:xfrm>
            <a:off x="5870575" y="2652849"/>
            <a:ext cx="536616" cy="536616"/>
          </a:xfrm>
        </p:spPr>
        <p:txBody>
          <a:bodyPr lIns="0" tIns="0" rIns="0" bIns="0" rtlCol="0" anchor="ctr">
            <a:normAutofit/>
          </a:bodyPr>
          <a:lstStyle>
            <a:lvl1pPr marL="0" indent="0" algn="ctr">
              <a:buNone/>
              <a:defRPr sz="1100" i="1"/>
            </a:lvl1pPr>
          </a:lstStyle>
          <a:p>
            <a:pPr rtl="0"/>
            <a:r>
              <a:rPr lang="nl-NL" noProof="0"/>
              <a:t>Pictogram</a:t>
            </a:r>
          </a:p>
        </p:txBody>
      </p:sp>
      <p:sp>
        <p:nvSpPr>
          <p:cNvPr id="22" name="Tijdelijke aanduiding voor afbeelding 13">
            <a:extLst>
              <a:ext uri="{FF2B5EF4-FFF2-40B4-BE49-F238E27FC236}">
                <a16:creationId xmlns:a16="http://schemas.microsoft.com/office/drawing/2014/main" id="{84D427E5-ED69-4A46-A9B7-F4DC4466F320}"/>
              </a:ext>
            </a:extLst>
          </p:cNvPr>
          <p:cNvSpPr>
            <a:spLocks noGrp="1"/>
          </p:cNvSpPr>
          <p:nvPr>
            <p:ph type="pic" sz="quarter" idx="20" hasCustomPrompt="1"/>
          </p:nvPr>
        </p:nvSpPr>
        <p:spPr>
          <a:xfrm>
            <a:off x="5870575" y="3465194"/>
            <a:ext cx="536616" cy="536616"/>
          </a:xfrm>
        </p:spPr>
        <p:txBody>
          <a:bodyPr lIns="0" tIns="0" rIns="0" bIns="0" rtlCol="0" anchor="ctr">
            <a:normAutofit/>
          </a:bodyPr>
          <a:lstStyle>
            <a:lvl1pPr marL="0" indent="0" algn="ctr">
              <a:buNone/>
              <a:defRPr sz="1100" i="1"/>
            </a:lvl1pPr>
          </a:lstStyle>
          <a:p>
            <a:pPr rtl="0"/>
            <a:r>
              <a:rPr lang="nl-NL" noProof="0"/>
              <a:t>Pictogram</a:t>
            </a:r>
          </a:p>
        </p:txBody>
      </p:sp>
      <p:sp>
        <p:nvSpPr>
          <p:cNvPr id="24" name="Tijdelijke aanduiding voor afbeelding 13">
            <a:extLst>
              <a:ext uri="{FF2B5EF4-FFF2-40B4-BE49-F238E27FC236}">
                <a16:creationId xmlns:a16="http://schemas.microsoft.com/office/drawing/2014/main" id="{3DDA902F-61D6-4F1C-86C6-D1F5584AE8B3}"/>
              </a:ext>
            </a:extLst>
          </p:cNvPr>
          <p:cNvSpPr>
            <a:spLocks noGrp="1"/>
          </p:cNvSpPr>
          <p:nvPr>
            <p:ph type="pic" sz="quarter" idx="21" hasCustomPrompt="1"/>
          </p:nvPr>
        </p:nvSpPr>
        <p:spPr>
          <a:xfrm>
            <a:off x="5870575" y="4277539"/>
            <a:ext cx="536616" cy="536616"/>
          </a:xfrm>
        </p:spPr>
        <p:txBody>
          <a:bodyPr lIns="0" tIns="0" rIns="0" bIns="0" rtlCol="0" anchor="ctr">
            <a:normAutofit/>
          </a:bodyPr>
          <a:lstStyle>
            <a:lvl1pPr marL="0" indent="0" algn="ctr">
              <a:buNone/>
              <a:defRPr sz="1100" i="1"/>
            </a:lvl1pPr>
          </a:lstStyle>
          <a:p>
            <a:pPr rtl="0"/>
            <a:r>
              <a:rPr lang="nl-NL" noProof="0"/>
              <a:t>Pictogram</a:t>
            </a:r>
          </a:p>
        </p:txBody>
      </p:sp>
      <p:sp>
        <p:nvSpPr>
          <p:cNvPr id="26" name="Tijdelijke aanduiding voor afbeelding 13">
            <a:extLst>
              <a:ext uri="{FF2B5EF4-FFF2-40B4-BE49-F238E27FC236}">
                <a16:creationId xmlns:a16="http://schemas.microsoft.com/office/drawing/2014/main" id="{D8B6871A-9C69-4437-A5AD-A0400BAF2C6D}"/>
              </a:ext>
            </a:extLst>
          </p:cNvPr>
          <p:cNvSpPr>
            <a:spLocks noGrp="1"/>
          </p:cNvSpPr>
          <p:nvPr>
            <p:ph type="pic" sz="quarter" idx="23" hasCustomPrompt="1"/>
          </p:nvPr>
        </p:nvSpPr>
        <p:spPr>
          <a:xfrm>
            <a:off x="5870575" y="5089882"/>
            <a:ext cx="536616" cy="536616"/>
          </a:xfrm>
        </p:spPr>
        <p:txBody>
          <a:bodyPr lIns="0" tIns="0" rIns="0" bIns="0" rtlCol="0" anchor="ctr">
            <a:normAutofit/>
          </a:bodyPr>
          <a:lstStyle>
            <a:lvl1pPr marL="0" indent="0" algn="ctr">
              <a:buNone/>
              <a:defRPr sz="1100" i="1"/>
            </a:lvl1pPr>
          </a:lstStyle>
          <a:p>
            <a:pPr rtl="0"/>
            <a:r>
              <a:rPr lang="nl-NL" noProof="0"/>
              <a:t>Pictogram</a:t>
            </a:r>
          </a:p>
        </p:txBody>
      </p:sp>
    </p:spTree>
    <p:extLst>
      <p:ext uri="{BB962C8B-B14F-4D97-AF65-F5344CB8AC3E}">
        <p14:creationId xmlns:p14="http://schemas.microsoft.com/office/powerpoint/2010/main" val="3296259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opsommingstekens verticaal licht">
    <p:spTree>
      <p:nvGrpSpPr>
        <p:cNvPr id="1" name=""/>
        <p:cNvGrpSpPr/>
        <p:nvPr/>
      </p:nvGrpSpPr>
      <p:grpSpPr>
        <a:xfrm>
          <a:off x="0" y="0"/>
          <a:ext cx="0" cy="0"/>
          <a:chOff x="0" y="0"/>
          <a:chExt cx="0" cy="0"/>
        </a:xfrm>
      </p:grpSpPr>
      <p:sp>
        <p:nvSpPr>
          <p:cNvPr id="31" name="Ovaal 30">
            <a:extLst>
              <a:ext uri="{FF2B5EF4-FFF2-40B4-BE49-F238E27FC236}">
                <a16:creationId xmlns:a16="http://schemas.microsoft.com/office/drawing/2014/main" id="{B8ACAEC3-8D8C-3848-8630-7A0DFF3F6116}"/>
              </a:ext>
            </a:extLst>
          </p:cNvPr>
          <p:cNvSpPr>
            <a:spLocks noChangeAspect="1"/>
          </p:cNvSpPr>
          <p:nvPr userDrawn="1"/>
        </p:nvSpPr>
        <p:spPr>
          <a:xfrm>
            <a:off x="8699143" y="3702940"/>
            <a:ext cx="1261872" cy="1261872"/>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32" name="Tijdelijke aanduiding voor afbeelding 9">
            <a:extLst>
              <a:ext uri="{FF2B5EF4-FFF2-40B4-BE49-F238E27FC236}">
                <a16:creationId xmlns:a16="http://schemas.microsoft.com/office/drawing/2014/main" id="{CC12BEA0-F502-0646-A370-7ECF194608D0}"/>
              </a:ext>
            </a:extLst>
          </p:cNvPr>
          <p:cNvSpPr>
            <a:spLocks noGrp="1"/>
          </p:cNvSpPr>
          <p:nvPr>
            <p:ph type="pic" sz="quarter" idx="24" hasCustomPrompt="1"/>
          </p:nvPr>
        </p:nvSpPr>
        <p:spPr>
          <a:xfrm>
            <a:off x="8865103" y="3869836"/>
            <a:ext cx="929952" cy="929952"/>
          </a:xfrm>
          <a:prstGeom prst="ellipse">
            <a:avLst/>
          </a:prstGeom>
          <a:noFill/>
          <a:effectLst/>
        </p:spPr>
        <p:txBody>
          <a:bodyPr rtlCol="0" anchor="ctr">
            <a:normAutofit/>
          </a:bodyPr>
          <a:lstStyle>
            <a:lvl1pPr marL="0" indent="0" algn="ctr">
              <a:buNone/>
              <a:defRPr sz="1200" i="1"/>
            </a:lvl1pPr>
          </a:lstStyle>
          <a:p>
            <a:pPr rtl="0"/>
            <a:r>
              <a:rPr lang="nl-NL" noProof="0"/>
              <a:t>Pictogram selecteren</a:t>
            </a:r>
          </a:p>
        </p:txBody>
      </p:sp>
      <p:sp>
        <p:nvSpPr>
          <p:cNvPr id="29" name="Ovaal 28">
            <a:extLst>
              <a:ext uri="{FF2B5EF4-FFF2-40B4-BE49-F238E27FC236}">
                <a16:creationId xmlns:a16="http://schemas.microsoft.com/office/drawing/2014/main" id="{D58C6160-632A-B540-A7E5-81F40CEC1FE7}"/>
              </a:ext>
            </a:extLst>
          </p:cNvPr>
          <p:cNvSpPr>
            <a:spLocks noChangeAspect="1"/>
          </p:cNvSpPr>
          <p:nvPr userDrawn="1"/>
        </p:nvSpPr>
        <p:spPr>
          <a:xfrm>
            <a:off x="6287247" y="3706777"/>
            <a:ext cx="1261872" cy="1261872"/>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30" name="Tijdelijke aanduiding voor afbeelding 9">
            <a:extLst>
              <a:ext uri="{FF2B5EF4-FFF2-40B4-BE49-F238E27FC236}">
                <a16:creationId xmlns:a16="http://schemas.microsoft.com/office/drawing/2014/main" id="{EB2FEBB6-C1E0-0D47-8CCC-05EE2F756590}"/>
              </a:ext>
            </a:extLst>
          </p:cNvPr>
          <p:cNvSpPr>
            <a:spLocks noGrp="1"/>
          </p:cNvSpPr>
          <p:nvPr>
            <p:ph type="pic" sz="quarter" idx="23" hasCustomPrompt="1"/>
          </p:nvPr>
        </p:nvSpPr>
        <p:spPr>
          <a:xfrm>
            <a:off x="6452271" y="3873673"/>
            <a:ext cx="929952" cy="929952"/>
          </a:xfrm>
          <a:prstGeom prst="ellipse">
            <a:avLst/>
          </a:prstGeom>
          <a:noFill/>
          <a:effectLst/>
        </p:spPr>
        <p:txBody>
          <a:bodyPr rtlCol="0" anchor="ctr">
            <a:normAutofit/>
          </a:bodyPr>
          <a:lstStyle>
            <a:lvl1pPr marL="0" indent="0" algn="ctr">
              <a:buNone/>
              <a:defRPr sz="1200" i="1"/>
            </a:lvl1pPr>
          </a:lstStyle>
          <a:p>
            <a:pPr rtl="0"/>
            <a:r>
              <a:rPr lang="nl-NL" noProof="0"/>
              <a:t>Pictogram selecteren</a:t>
            </a:r>
          </a:p>
        </p:txBody>
      </p:sp>
      <p:sp>
        <p:nvSpPr>
          <p:cNvPr id="22" name="Ovaal 21">
            <a:extLst>
              <a:ext uri="{FF2B5EF4-FFF2-40B4-BE49-F238E27FC236}">
                <a16:creationId xmlns:a16="http://schemas.microsoft.com/office/drawing/2014/main" id="{7215E544-9553-AC42-B5C3-F7AE9AD6D815}"/>
              </a:ext>
            </a:extLst>
          </p:cNvPr>
          <p:cNvSpPr>
            <a:spLocks noChangeAspect="1"/>
          </p:cNvSpPr>
          <p:nvPr userDrawn="1"/>
        </p:nvSpPr>
        <p:spPr>
          <a:xfrm>
            <a:off x="8699143" y="799317"/>
            <a:ext cx="1261872" cy="1261872"/>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3" name="Ovaal 2">
            <a:extLst>
              <a:ext uri="{FF2B5EF4-FFF2-40B4-BE49-F238E27FC236}">
                <a16:creationId xmlns:a16="http://schemas.microsoft.com/office/drawing/2014/main" id="{F76E934A-C634-DF4D-992A-6E01917693AD}"/>
              </a:ext>
            </a:extLst>
          </p:cNvPr>
          <p:cNvSpPr>
            <a:spLocks noChangeAspect="1"/>
          </p:cNvSpPr>
          <p:nvPr userDrawn="1"/>
        </p:nvSpPr>
        <p:spPr>
          <a:xfrm>
            <a:off x="6289119" y="799317"/>
            <a:ext cx="1261872" cy="1261872"/>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grpSp>
        <p:nvGrpSpPr>
          <p:cNvPr id="23" name="Groep 22">
            <a:extLst>
              <a:ext uri="{FF2B5EF4-FFF2-40B4-BE49-F238E27FC236}">
                <a16:creationId xmlns:a16="http://schemas.microsoft.com/office/drawing/2014/main" id="{A9677FD5-9A91-4866-B075-6DDE16433AC7}"/>
              </a:ext>
            </a:extLst>
          </p:cNvPr>
          <p:cNvGrpSpPr/>
          <p:nvPr userDrawn="1"/>
        </p:nvGrpSpPr>
        <p:grpSpPr>
          <a:xfrm>
            <a:off x="16303" y="0"/>
            <a:ext cx="12192000" cy="6858000"/>
            <a:chOff x="16303" y="6430358"/>
            <a:chExt cx="12192000" cy="6858000"/>
          </a:xfrm>
        </p:grpSpPr>
        <p:sp>
          <p:nvSpPr>
            <p:cNvPr id="11" name="Rechthoek 10"/>
            <p:cNvSpPr/>
            <p:nvPr/>
          </p:nvSpPr>
          <p:spPr>
            <a:xfrm>
              <a:off x="236937" y="6430358"/>
              <a:ext cx="507801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r="-140094"/>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l-NL"/>
            </a:p>
          </p:txBody>
        </p:sp>
        <p:sp>
          <p:nvSpPr>
            <p:cNvPr id="9" name="Vrije vorm 5"/>
            <p:cNvSpPr/>
            <p:nvPr/>
          </p:nvSpPr>
          <p:spPr bwMode="gray">
            <a:xfrm rot="15922489">
              <a:off x="3144589" y="8256436"/>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nl-NL"/>
            </a:p>
          </p:txBody>
        </p:sp>
        <p:sp>
          <p:nvSpPr>
            <p:cNvPr id="8" name="Vrije vorm 5"/>
            <p:cNvSpPr/>
            <p:nvPr/>
          </p:nvSpPr>
          <p:spPr bwMode="gray">
            <a:xfrm rot="16200000">
              <a:off x="2233481" y="9232079"/>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nl-NL"/>
            </a:p>
          </p:txBody>
        </p:sp>
        <p:sp>
          <p:nvSpPr>
            <p:cNvPr id="12" name="Vrije vorm 5"/>
            <p:cNvSpPr>
              <a:spLocks noEditPoints="1"/>
            </p:cNvSpPr>
            <p:nvPr/>
          </p:nvSpPr>
          <p:spPr bwMode="gray">
            <a:xfrm>
              <a:off x="16303" y="6431945"/>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nl-NL"/>
            </a:p>
          </p:txBody>
        </p:sp>
      </p:grpSp>
      <p:sp>
        <p:nvSpPr>
          <p:cNvPr id="2" name="Titel 1"/>
          <p:cNvSpPr>
            <a:spLocks noGrp="1"/>
          </p:cNvSpPr>
          <p:nvPr>
            <p:ph type="title" hasCustomPrompt="1"/>
          </p:nvPr>
        </p:nvSpPr>
        <p:spPr>
          <a:xfrm>
            <a:off x="1154956" y="2287088"/>
            <a:ext cx="3438881" cy="2283824"/>
          </a:xfrm>
        </p:spPr>
        <p:txBody>
          <a:bodyPr rtlCol="0" anchor="ctr"/>
          <a:lstStyle>
            <a:lvl1pPr algn="l">
              <a:defRPr sz="2300" b="0" cap="none"/>
            </a:lvl1pPr>
          </a:lstStyle>
          <a:p>
            <a:pPr rtl="0"/>
            <a:r>
              <a:rPr lang="nl-NL" noProof="0"/>
              <a:t>Klik om de titelstijl van het model te bewerken</a:t>
            </a:r>
          </a:p>
        </p:txBody>
      </p:sp>
      <p:sp>
        <p:nvSpPr>
          <p:cNvPr id="4" name="Tijdelijke aanduiding voor datum 3"/>
          <p:cNvSpPr>
            <a:spLocks noGrp="1"/>
          </p:cNvSpPr>
          <p:nvPr>
            <p:ph type="dt" sz="half" idx="10"/>
          </p:nvPr>
        </p:nvSpPr>
        <p:spPr/>
        <p:txBody>
          <a:bodyPr rtlCol="0"/>
          <a:lstStyle/>
          <a:p>
            <a:pPr rtl="0"/>
            <a:fld id="{6E70A33C-A283-4B16-BF76-E5A606672EB1}" type="datetime1">
              <a:rPr lang="nl-NL" noProof="0" smtClean="0"/>
              <a:t>1-2-2026</a:t>
            </a:fld>
            <a:endParaRPr lang="nl-NL" noProof="0"/>
          </a:p>
        </p:txBody>
      </p:sp>
      <p:sp>
        <p:nvSpPr>
          <p:cNvPr id="5" name="Tijdelijke aanduiding voor voettekst 4"/>
          <p:cNvSpPr>
            <a:spLocks noGrp="1"/>
          </p:cNvSpPr>
          <p:nvPr>
            <p:ph type="ftr" sz="quarter" idx="11"/>
          </p:nvPr>
        </p:nvSpPr>
        <p:spPr/>
        <p:txBody>
          <a:bodyPr rtlCol="0"/>
          <a:lstStyle/>
          <a:p>
            <a:pPr rtl="0"/>
            <a:endParaRPr lang="nl-NL" noProof="0"/>
          </a:p>
        </p:txBody>
      </p:sp>
      <p:sp>
        <p:nvSpPr>
          <p:cNvPr id="15" name="Rechthoek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6" name="Tijdelijke aanduiding voor dianummer 5"/>
          <p:cNvSpPr>
            <a:spLocks noGrp="1"/>
          </p:cNvSpPr>
          <p:nvPr>
            <p:ph type="sldNum" sz="quarter" idx="12"/>
          </p:nvPr>
        </p:nvSpPr>
        <p:spPr/>
        <p:txBody>
          <a:bodyPr rtlCol="0"/>
          <a:lstStyle/>
          <a:p>
            <a:pPr rtl="0"/>
            <a:fld id="{9FF96B15-8338-45D5-A943-561235072D66}" type="slidenum">
              <a:rPr lang="nl-NL" noProof="0" smtClean="0"/>
              <a:t>‹nr.›</a:t>
            </a:fld>
            <a:endParaRPr lang="nl-NL" noProof="0"/>
          </a:p>
        </p:txBody>
      </p:sp>
      <p:sp>
        <p:nvSpPr>
          <p:cNvPr id="14" name="Tijdelijke aanduiding voor tekst 13">
            <a:extLst>
              <a:ext uri="{FF2B5EF4-FFF2-40B4-BE49-F238E27FC236}">
                <a16:creationId xmlns:a16="http://schemas.microsoft.com/office/drawing/2014/main" id="{9ADD13A9-A8EA-4B1C-AE31-FE189E0E8B86}"/>
              </a:ext>
            </a:extLst>
          </p:cNvPr>
          <p:cNvSpPr>
            <a:spLocks noGrp="1"/>
          </p:cNvSpPr>
          <p:nvPr>
            <p:ph type="body" sz="quarter" idx="14" hasCustomPrompt="1"/>
          </p:nvPr>
        </p:nvSpPr>
        <p:spPr>
          <a:xfrm>
            <a:off x="5756275" y="2351088"/>
            <a:ext cx="2325688" cy="774700"/>
          </a:xfrm>
        </p:spPr>
        <p:txBody>
          <a:bodyPr rtlCol="0">
            <a:normAutofit/>
          </a:bodyPr>
          <a:lstStyle>
            <a:lvl1pPr marL="0" indent="0" algn="ctr">
              <a:buNone/>
              <a:defRPr sz="1200"/>
            </a:lvl1pPr>
          </a:lstStyle>
          <a:p>
            <a:pPr lvl="0" rtl="0"/>
            <a:r>
              <a:rPr lang="nl-NL" noProof="0"/>
              <a:t>Beschrijving van opsommingsteken bewerken</a:t>
            </a:r>
          </a:p>
        </p:txBody>
      </p:sp>
      <p:sp>
        <p:nvSpPr>
          <p:cNvPr id="18" name="Tijdelijke aanduiding voor tekst 13">
            <a:extLst>
              <a:ext uri="{FF2B5EF4-FFF2-40B4-BE49-F238E27FC236}">
                <a16:creationId xmlns:a16="http://schemas.microsoft.com/office/drawing/2014/main" id="{A2BAC124-81DA-4B8B-86CD-75C69A4D0DBB}"/>
              </a:ext>
            </a:extLst>
          </p:cNvPr>
          <p:cNvSpPr>
            <a:spLocks noGrp="1"/>
          </p:cNvSpPr>
          <p:nvPr>
            <p:ph type="body" sz="quarter" idx="16" hasCustomPrompt="1"/>
          </p:nvPr>
        </p:nvSpPr>
        <p:spPr>
          <a:xfrm>
            <a:off x="8167235" y="2351088"/>
            <a:ext cx="2325688" cy="774700"/>
          </a:xfrm>
        </p:spPr>
        <p:txBody>
          <a:bodyPr rtlCol="0">
            <a:normAutofit/>
          </a:bodyPr>
          <a:lstStyle>
            <a:lvl1pPr marL="0" indent="0" algn="ctr">
              <a:buNone/>
              <a:defRPr sz="1200"/>
            </a:lvl1pPr>
          </a:lstStyle>
          <a:p>
            <a:pPr lvl="0" rtl="0"/>
            <a:r>
              <a:rPr lang="nl-NL" noProof="0"/>
              <a:t>Beschrijving van opsommingsteken bewerken</a:t>
            </a:r>
          </a:p>
        </p:txBody>
      </p:sp>
      <p:sp>
        <p:nvSpPr>
          <p:cNvPr id="26" name="Tijdelijke aanduiding voor tekst 13">
            <a:extLst>
              <a:ext uri="{FF2B5EF4-FFF2-40B4-BE49-F238E27FC236}">
                <a16:creationId xmlns:a16="http://schemas.microsoft.com/office/drawing/2014/main" id="{B493D355-B592-4395-8255-D1D4FB1CF1A6}"/>
              </a:ext>
            </a:extLst>
          </p:cNvPr>
          <p:cNvSpPr>
            <a:spLocks noGrp="1"/>
          </p:cNvSpPr>
          <p:nvPr>
            <p:ph type="body" sz="quarter" idx="18" hasCustomPrompt="1"/>
          </p:nvPr>
        </p:nvSpPr>
        <p:spPr>
          <a:xfrm>
            <a:off x="5756275" y="5258548"/>
            <a:ext cx="2325688" cy="774700"/>
          </a:xfrm>
        </p:spPr>
        <p:txBody>
          <a:bodyPr rtlCol="0">
            <a:normAutofit/>
          </a:bodyPr>
          <a:lstStyle>
            <a:lvl1pPr marL="0" indent="0" algn="ctr">
              <a:buNone/>
              <a:defRPr sz="1200"/>
            </a:lvl1pPr>
          </a:lstStyle>
          <a:p>
            <a:pPr lvl="0" rtl="0"/>
            <a:r>
              <a:rPr lang="nl-NL" noProof="0"/>
              <a:t>Beschrijving van opsommingsteken bewerken</a:t>
            </a:r>
          </a:p>
        </p:txBody>
      </p:sp>
      <p:sp>
        <p:nvSpPr>
          <p:cNvPr id="28" name="Tijdelijke aanduiding voor tekst 13">
            <a:extLst>
              <a:ext uri="{FF2B5EF4-FFF2-40B4-BE49-F238E27FC236}">
                <a16:creationId xmlns:a16="http://schemas.microsoft.com/office/drawing/2014/main" id="{D0A496BB-AA13-44AE-AFA6-30D4ED5099E9}"/>
              </a:ext>
            </a:extLst>
          </p:cNvPr>
          <p:cNvSpPr>
            <a:spLocks noGrp="1"/>
          </p:cNvSpPr>
          <p:nvPr>
            <p:ph type="body" sz="quarter" idx="20" hasCustomPrompt="1"/>
          </p:nvPr>
        </p:nvSpPr>
        <p:spPr>
          <a:xfrm>
            <a:off x="8167235" y="5258548"/>
            <a:ext cx="2325688" cy="774700"/>
          </a:xfrm>
        </p:spPr>
        <p:txBody>
          <a:bodyPr rtlCol="0">
            <a:normAutofit/>
          </a:bodyPr>
          <a:lstStyle>
            <a:lvl1pPr marL="0" indent="0" algn="ctr">
              <a:buNone/>
              <a:defRPr sz="1200"/>
            </a:lvl1pPr>
          </a:lstStyle>
          <a:p>
            <a:pPr lvl="0" rtl="0"/>
            <a:r>
              <a:rPr lang="nl-NL" noProof="0"/>
              <a:t>Beschrijving van opsommingsteken bewerken</a:t>
            </a:r>
          </a:p>
        </p:txBody>
      </p:sp>
      <p:sp>
        <p:nvSpPr>
          <p:cNvPr id="20" name="Tijdelijke aanduiding voor afbeelding 9">
            <a:extLst>
              <a:ext uri="{FF2B5EF4-FFF2-40B4-BE49-F238E27FC236}">
                <a16:creationId xmlns:a16="http://schemas.microsoft.com/office/drawing/2014/main" id="{8E97E18E-0E31-B542-9578-D6E4DCD84680}"/>
              </a:ext>
            </a:extLst>
          </p:cNvPr>
          <p:cNvSpPr>
            <a:spLocks noGrp="1"/>
          </p:cNvSpPr>
          <p:nvPr>
            <p:ph type="pic" sz="quarter" idx="21" hasCustomPrompt="1"/>
          </p:nvPr>
        </p:nvSpPr>
        <p:spPr>
          <a:xfrm>
            <a:off x="6454143" y="966213"/>
            <a:ext cx="929952" cy="929952"/>
          </a:xfrm>
          <a:prstGeom prst="ellipse">
            <a:avLst/>
          </a:prstGeom>
          <a:noFill/>
          <a:effectLst/>
        </p:spPr>
        <p:txBody>
          <a:bodyPr rtlCol="0" anchor="ctr">
            <a:normAutofit/>
          </a:bodyPr>
          <a:lstStyle>
            <a:lvl1pPr marL="0" indent="0" algn="ctr">
              <a:buNone/>
              <a:defRPr sz="1200" i="1"/>
            </a:lvl1pPr>
          </a:lstStyle>
          <a:p>
            <a:pPr rtl="0"/>
            <a:r>
              <a:rPr lang="nl-NL" noProof="0"/>
              <a:t>Pictogram selecteren</a:t>
            </a:r>
          </a:p>
        </p:txBody>
      </p:sp>
      <p:sp>
        <p:nvSpPr>
          <p:cNvPr id="24" name="Tijdelijke aanduiding voor afbeelding 9">
            <a:extLst>
              <a:ext uri="{FF2B5EF4-FFF2-40B4-BE49-F238E27FC236}">
                <a16:creationId xmlns:a16="http://schemas.microsoft.com/office/drawing/2014/main" id="{7602DDF7-46BD-6045-BDB0-45F47B0B6A9C}"/>
              </a:ext>
            </a:extLst>
          </p:cNvPr>
          <p:cNvSpPr>
            <a:spLocks noGrp="1"/>
          </p:cNvSpPr>
          <p:nvPr>
            <p:ph type="pic" sz="quarter" idx="22" hasCustomPrompt="1"/>
          </p:nvPr>
        </p:nvSpPr>
        <p:spPr>
          <a:xfrm>
            <a:off x="8865103" y="965277"/>
            <a:ext cx="929952" cy="929952"/>
          </a:xfrm>
          <a:prstGeom prst="ellipse">
            <a:avLst/>
          </a:prstGeom>
          <a:noFill/>
          <a:effectLst/>
        </p:spPr>
        <p:txBody>
          <a:bodyPr rtlCol="0" anchor="ctr">
            <a:normAutofit/>
          </a:bodyPr>
          <a:lstStyle>
            <a:lvl1pPr marL="0" indent="0" algn="ctr">
              <a:buNone/>
              <a:defRPr sz="1200" i="1"/>
            </a:lvl1pPr>
          </a:lstStyle>
          <a:p>
            <a:pPr rtl="0"/>
            <a:r>
              <a:rPr lang="nl-NL" noProof="0"/>
              <a:t>Pictogram selecteren</a:t>
            </a:r>
          </a:p>
        </p:txBody>
      </p:sp>
    </p:spTree>
    <p:extLst>
      <p:ext uri="{BB962C8B-B14F-4D97-AF65-F5344CB8AC3E}">
        <p14:creationId xmlns:p14="http://schemas.microsoft.com/office/powerpoint/2010/main" val="1820464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 opsommingstekens verticaal">
    <p:spTree>
      <p:nvGrpSpPr>
        <p:cNvPr id="1" name=""/>
        <p:cNvGrpSpPr/>
        <p:nvPr/>
      </p:nvGrpSpPr>
      <p:grpSpPr>
        <a:xfrm>
          <a:off x="0" y="0"/>
          <a:ext cx="0" cy="0"/>
          <a:chOff x="0" y="0"/>
          <a:chExt cx="0" cy="0"/>
        </a:xfrm>
      </p:grpSpPr>
      <p:sp>
        <p:nvSpPr>
          <p:cNvPr id="20" name="Ovaal 19">
            <a:extLst>
              <a:ext uri="{FF2B5EF4-FFF2-40B4-BE49-F238E27FC236}">
                <a16:creationId xmlns:a16="http://schemas.microsoft.com/office/drawing/2014/main" id="{86F73ED6-3B3B-5A45-912C-FCFD7D53593C}"/>
              </a:ext>
            </a:extLst>
          </p:cNvPr>
          <p:cNvSpPr>
            <a:spLocks noChangeAspect="1"/>
          </p:cNvSpPr>
          <p:nvPr userDrawn="1"/>
        </p:nvSpPr>
        <p:spPr>
          <a:xfrm>
            <a:off x="8699143" y="3702940"/>
            <a:ext cx="1261872" cy="1261872"/>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21" name="Tijdelijke aanduiding voor afbeelding 9">
            <a:extLst>
              <a:ext uri="{FF2B5EF4-FFF2-40B4-BE49-F238E27FC236}">
                <a16:creationId xmlns:a16="http://schemas.microsoft.com/office/drawing/2014/main" id="{B5971407-B12A-EE45-895D-769807DFC767}"/>
              </a:ext>
            </a:extLst>
          </p:cNvPr>
          <p:cNvSpPr>
            <a:spLocks noGrp="1"/>
          </p:cNvSpPr>
          <p:nvPr>
            <p:ph type="pic" sz="quarter" idx="24" hasCustomPrompt="1"/>
          </p:nvPr>
        </p:nvSpPr>
        <p:spPr>
          <a:xfrm>
            <a:off x="8865103" y="3869836"/>
            <a:ext cx="929952" cy="929952"/>
          </a:xfrm>
          <a:prstGeom prst="ellipse">
            <a:avLst/>
          </a:prstGeom>
          <a:noFill/>
          <a:effectLst/>
        </p:spPr>
        <p:txBody>
          <a:bodyPr rtlCol="0" anchor="ctr">
            <a:normAutofit/>
          </a:bodyPr>
          <a:lstStyle>
            <a:lvl1pPr marL="0" indent="0" algn="ctr">
              <a:buNone/>
              <a:defRPr sz="1200" i="1"/>
            </a:lvl1pPr>
          </a:lstStyle>
          <a:p>
            <a:pPr rtl="0"/>
            <a:r>
              <a:rPr lang="nl-NL" noProof="0"/>
              <a:t>Pictogram selecteren</a:t>
            </a:r>
          </a:p>
        </p:txBody>
      </p:sp>
      <p:sp>
        <p:nvSpPr>
          <p:cNvPr id="22" name="Ovaal 21">
            <a:extLst>
              <a:ext uri="{FF2B5EF4-FFF2-40B4-BE49-F238E27FC236}">
                <a16:creationId xmlns:a16="http://schemas.microsoft.com/office/drawing/2014/main" id="{36215321-76D7-AD41-B779-DE347C617DB3}"/>
              </a:ext>
            </a:extLst>
          </p:cNvPr>
          <p:cNvSpPr>
            <a:spLocks noChangeAspect="1"/>
          </p:cNvSpPr>
          <p:nvPr userDrawn="1"/>
        </p:nvSpPr>
        <p:spPr>
          <a:xfrm>
            <a:off x="6288183" y="3706777"/>
            <a:ext cx="1261872" cy="126187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24" name="Tijdelijke aanduiding voor afbeelding 9">
            <a:extLst>
              <a:ext uri="{FF2B5EF4-FFF2-40B4-BE49-F238E27FC236}">
                <a16:creationId xmlns:a16="http://schemas.microsoft.com/office/drawing/2014/main" id="{E61684B2-1403-BD44-80B1-6A5C0D0A3C67}"/>
              </a:ext>
            </a:extLst>
          </p:cNvPr>
          <p:cNvSpPr>
            <a:spLocks noGrp="1"/>
          </p:cNvSpPr>
          <p:nvPr>
            <p:ph type="pic" sz="quarter" idx="23" hasCustomPrompt="1"/>
          </p:nvPr>
        </p:nvSpPr>
        <p:spPr>
          <a:xfrm>
            <a:off x="6454143" y="3873673"/>
            <a:ext cx="929952" cy="929952"/>
          </a:xfrm>
          <a:prstGeom prst="ellipse">
            <a:avLst/>
          </a:prstGeom>
          <a:noFill/>
          <a:effectLst/>
        </p:spPr>
        <p:txBody>
          <a:bodyPr rtlCol="0" anchor="ctr">
            <a:normAutofit/>
          </a:bodyPr>
          <a:lstStyle>
            <a:lvl1pPr marL="0" indent="0" algn="ctr">
              <a:buNone/>
              <a:defRPr sz="1200" i="1"/>
            </a:lvl1pPr>
          </a:lstStyle>
          <a:p>
            <a:pPr rtl="0"/>
            <a:r>
              <a:rPr lang="nl-NL" noProof="0"/>
              <a:t>Pictogram selecteren</a:t>
            </a:r>
          </a:p>
        </p:txBody>
      </p:sp>
      <p:sp>
        <p:nvSpPr>
          <p:cNvPr id="29" name="Ovaal 28">
            <a:extLst>
              <a:ext uri="{FF2B5EF4-FFF2-40B4-BE49-F238E27FC236}">
                <a16:creationId xmlns:a16="http://schemas.microsoft.com/office/drawing/2014/main" id="{3B87B079-A5F0-D34B-90BD-17403B51EF47}"/>
              </a:ext>
            </a:extLst>
          </p:cNvPr>
          <p:cNvSpPr>
            <a:spLocks noChangeAspect="1"/>
          </p:cNvSpPr>
          <p:nvPr userDrawn="1"/>
        </p:nvSpPr>
        <p:spPr>
          <a:xfrm>
            <a:off x="8699143" y="799317"/>
            <a:ext cx="1261872" cy="126187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30" name="Ovaal 29">
            <a:extLst>
              <a:ext uri="{FF2B5EF4-FFF2-40B4-BE49-F238E27FC236}">
                <a16:creationId xmlns:a16="http://schemas.microsoft.com/office/drawing/2014/main" id="{67169BE7-153A-034D-B3C8-A226C22DE09C}"/>
              </a:ext>
            </a:extLst>
          </p:cNvPr>
          <p:cNvSpPr>
            <a:spLocks noChangeAspect="1"/>
          </p:cNvSpPr>
          <p:nvPr userDrawn="1"/>
        </p:nvSpPr>
        <p:spPr>
          <a:xfrm>
            <a:off x="6288183" y="799317"/>
            <a:ext cx="1261872" cy="126187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31" name="Tijdelijke aanduiding voor afbeelding 9">
            <a:extLst>
              <a:ext uri="{FF2B5EF4-FFF2-40B4-BE49-F238E27FC236}">
                <a16:creationId xmlns:a16="http://schemas.microsoft.com/office/drawing/2014/main" id="{604C6493-8619-1749-A32C-8C1C4E875339}"/>
              </a:ext>
            </a:extLst>
          </p:cNvPr>
          <p:cNvSpPr>
            <a:spLocks noGrp="1"/>
          </p:cNvSpPr>
          <p:nvPr>
            <p:ph type="pic" sz="quarter" idx="21" hasCustomPrompt="1"/>
          </p:nvPr>
        </p:nvSpPr>
        <p:spPr>
          <a:xfrm>
            <a:off x="6454143" y="966213"/>
            <a:ext cx="929952" cy="929952"/>
          </a:xfrm>
          <a:prstGeom prst="ellipse">
            <a:avLst/>
          </a:prstGeom>
          <a:noFill/>
          <a:effectLst/>
        </p:spPr>
        <p:txBody>
          <a:bodyPr rtlCol="0" anchor="ctr">
            <a:normAutofit/>
          </a:bodyPr>
          <a:lstStyle>
            <a:lvl1pPr marL="0" indent="0" algn="ctr">
              <a:buNone/>
              <a:defRPr sz="1200" i="1"/>
            </a:lvl1pPr>
          </a:lstStyle>
          <a:p>
            <a:pPr rtl="0"/>
            <a:r>
              <a:rPr lang="nl-NL" noProof="0"/>
              <a:t>Pictogram selecteren</a:t>
            </a:r>
          </a:p>
        </p:txBody>
      </p:sp>
      <p:sp>
        <p:nvSpPr>
          <p:cNvPr id="32" name="Tijdelijke aanduiding voor afbeelding 9">
            <a:extLst>
              <a:ext uri="{FF2B5EF4-FFF2-40B4-BE49-F238E27FC236}">
                <a16:creationId xmlns:a16="http://schemas.microsoft.com/office/drawing/2014/main" id="{EE25A905-577F-154D-BA89-4F485EEBC4BD}"/>
              </a:ext>
            </a:extLst>
          </p:cNvPr>
          <p:cNvSpPr>
            <a:spLocks noGrp="1"/>
          </p:cNvSpPr>
          <p:nvPr>
            <p:ph type="pic" sz="quarter" idx="22" hasCustomPrompt="1"/>
          </p:nvPr>
        </p:nvSpPr>
        <p:spPr>
          <a:xfrm>
            <a:off x="8865103" y="965277"/>
            <a:ext cx="929952" cy="929952"/>
          </a:xfrm>
          <a:prstGeom prst="ellipse">
            <a:avLst/>
          </a:prstGeom>
          <a:noFill/>
          <a:effectLst/>
        </p:spPr>
        <p:txBody>
          <a:bodyPr rtlCol="0" anchor="ctr">
            <a:normAutofit/>
          </a:bodyPr>
          <a:lstStyle>
            <a:lvl1pPr marL="0" indent="0" algn="ctr">
              <a:buNone/>
              <a:defRPr sz="1200" i="1"/>
            </a:lvl1pPr>
          </a:lstStyle>
          <a:p>
            <a:pPr rtl="0"/>
            <a:r>
              <a:rPr lang="nl-NL" noProof="0"/>
              <a:t>Pictogram selecteren</a:t>
            </a:r>
          </a:p>
        </p:txBody>
      </p:sp>
      <p:grpSp>
        <p:nvGrpSpPr>
          <p:cNvPr id="23" name="Groep 22">
            <a:extLst>
              <a:ext uri="{FF2B5EF4-FFF2-40B4-BE49-F238E27FC236}">
                <a16:creationId xmlns:a16="http://schemas.microsoft.com/office/drawing/2014/main" id="{A9677FD5-9A91-4866-B075-6DDE16433AC7}"/>
              </a:ext>
            </a:extLst>
          </p:cNvPr>
          <p:cNvGrpSpPr/>
          <p:nvPr userDrawn="1"/>
        </p:nvGrpSpPr>
        <p:grpSpPr>
          <a:xfrm>
            <a:off x="16303" y="0"/>
            <a:ext cx="12192000" cy="6858000"/>
            <a:chOff x="16303" y="6430358"/>
            <a:chExt cx="12192000" cy="6858000"/>
          </a:xfrm>
        </p:grpSpPr>
        <p:sp>
          <p:nvSpPr>
            <p:cNvPr id="11" name="Rechthoek 10"/>
            <p:cNvSpPr/>
            <p:nvPr/>
          </p:nvSpPr>
          <p:spPr>
            <a:xfrm>
              <a:off x="236937" y="6430358"/>
              <a:ext cx="507801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r="-140094"/>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Vrije vorm 5"/>
            <p:cNvSpPr/>
            <p:nvPr/>
          </p:nvSpPr>
          <p:spPr bwMode="gray">
            <a:xfrm rot="15922489">
              <a:off x="3144589" y="8256436"/>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Vrije vorm 5"/>
            <p:cNvSpPr/>
            <p:nvPr/>
          </p:nvSpPr>
          <p:spPr bwMode="gray">
            <a:xfrm rot="16200000">
              <a:off x="2233481" y="9232079"/>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Vrije vorm 5"/>
            <p:cNvSpPr>
              <a:spLocks noEditPoints="1"/>
            </p:cNvSpPr>
            <p:nvPr/>
          </p:nvSpPr>
          <p:spPr bwMode="gray">
            <a:xfrm>
              <a:off x="16303" y="6431945"/>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el 1"/>
          <p:cNvSpPr>
            <a:spLocks noGrp="1"/>
          </p:cNvSpPr>
          <p:nvPr>
            <p:ph type="title" hasCustomPrompt="1"/>
          </p:nvPr>
        </p:nvSpPr>
        <p:spPr>
          <a:xfrm>
            <a:off x="1154956" y="2287088"/>
            <a:ext cx="3438881" cy="2283824"/>
          </a:xfrm>
        </p:spPr>
        <p:txBody>
          <a:bodyPr rtlCol="0" anchor="ctr"/>
          <a:lstStyle>
            <a:lvl1pPr algn="l">
              <a:defRPr sz="2300" b="0" cap="none"/>
            </a:lvl1pPr>
          </a:lstStyle>
          <a:p>
            <a:pPr rtl="0"/>
            <a:r>
              <a:rPr lang="nl-NL" noProof="0"/>
              <a:t>Klik om de titelstijl van het model te bewerken</a:t>
            </a:r>
          </a:p>
        </p:txBody>
      </p:sp>
      <p:sp>
        <p:nvSpPr>
          <p:cNvPr id="4" name="Tijdelijke aanduiding voor datum 3"/>
          <p:cNvSpPr>
            <a:spLocks noGrp="1"/>
          </p:cNvSpPr>
          <p:nvPr>
            <p:ph type="dt" sz="half" idx="10"/>
          </p:nvPr>
        </p:nvSpPr>
        <p:spPr/>
        <p:txBody>
          <a:bodyPr rtlCol="0"/>
          <a:lstStyle/>
          <a:p>
            <a:pPr rtl="0"/>
            <a:fld id="{816BDF08-0EFC-4C06-BC90-E4CD31DB8B4D}" type="datetime1">
              <a:rPr lang="nl-NL" noProof="0" smtClean="0"/>
              <a:t>1-2-2026</a:t>
            </a:fld>
            <a:endParaRPr lang="nl-NL" noProof="0"/>
          </a:p>
        </p:txBody>
      </p:sp>
      <p:sp>
        <p:nvSpPr>
          <p:cNvPr id="5" name="Tijdelijke aanduiding voor voettekst 4"/>
          <p:cNvSpPr>
            <a:spLocks noGrp="1"/>
          </p:cNvSpPr>
          <p:nvPr>
            <p:ph type="ftr" sz="quarter" idx="11"/>
          </p:nvPr>
        </p:nvSpPr>
        <p:spPr/>
        <p:txBody>
          <a:bodyPr rtlCol="0"/>
          <a:lstStyle/>
          <a:p>
            <a:pPr rtl="0"/>
            <a:endParaRPr lang="nl-NL" noProof="0"/>
          </a:p>
        </p:txBody>
      </p:sp>
      <p:sp>
        <p:nvSpPr>
          <p:cNvPr id="15" name="Rechthoek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Tijdelijke aanduiding voor dianummer 5"/>
          <p:cNvSpPr>
            <a:spLocks noGrp="1"/>
          </p:cNvSpPr>
          <p:nvPr>
            <p:ph type="sldNum" sz="quarter" idx="12"/>
          </p:nvPr>
        </p:nvSpPr>
        <p:spPr/>
        <p:txBody>
          <a:bodyPr rtlCol="0"/>
          <a:lstStyle/>
          <a:p>
            <a:pPr rtl="0"/>
            <a:fld id="{9FF96B15-8338-45D5-A943-561235072D66}" type="slidenum">
              <a:rPr lang="nl-NL" noProof="0" smtClean="0"/>
              <a:t>‹nr.›</a:t>
            </a:fld>
            <a:endParaRPr lang="nl-NL" noProof="0"/>
          </a:p>
        </p:txBody>
      </p:sp>
      <p:sp>
        <p:nvSpPr>
          <p:cNvPr id="14" name="Tijdelijke aanduiding voor tekst 13">
            <a:extLst>
              <a:ext uri="{FF2B5EF4-FFF2-40B4-BE49-F238E27FC236}">
                <a16:creationId xmlns:a16="http://schemas.microsoft.com/office/drawing/2014/main" id="{9ADD13A9-A8EA-4B1C-AE31-FE189E0E8B86}"/>
              </a:ext>
            </a:extLst>
          </p:cNvPr>
          <p:cNvSpPr>
            <a:spLocks noGrp="1"/>
          </p:cNvSpPr>
          <p:nvPr>
            <p:ph type="body" sz="quarter" idx="14" hasCustomPrompt="1"/>
          </p:nvPr>
        </p:nvSpPr>
        <p:spPr>
          <a:xfrm>
            <a:off x="5756275" y="2351088"/>
            <a:ext cx="2325688" cy="774700"/>
          </a:xfrm>
        </p:spPr>
        <p:txBody>
          <a:bodyPr rtlCol="0">
            <a:normAutofit/>
          </a:bodyPr>
          <a:lstStyle>
            <a:lvl1pPr marL="0" indent="0" algn="ctr">
              <a:buNone/>
              <a:defRPr sz="1200"/>
            </a:lvl1pPr>
          </a:lstStyle>
          <a:p>
            <a:pPr lvl="0" rtl="0"/>
            <a:r>
              <a:rPr lang="nl-NL" noProof="0"/>
              <a:t>Beschrijving van opsommingsteken bewerken</a:t>
            </a:r>
          </a:p>
        </p:txBody>
      </p:sp>
      <p:sp>
        <p:nvSpPr>
          <p:cNvPr id="18" name="Tijdelijke aanduiding voor tekst 13">
            <a:extLst>
              <a:ext uri="{FF2B5EF4-FFF2-40B4-BE49-F238E27FC236}">
                <a16:creationId xmlns:a16="http://schemas.microsoft.com/office/drawing/2014/main" id="{A2BAC124-81DA-4B8B-86CD-75C69A4D0DBB}"/>
              </a:ext>
            </a:extLst>
          </p:cNvPr>
          <p:cNvSpPr>
            <a:spLocks noGrp="1"/>
          </p:cNvSpPr>
          <p:nvPr>
            <p:ph type="body" sz="quarter" idx="16" hasCustomPrompt="1"/>
          </p:nvPr>
        </p:nvSpPr>
        <p:spPr>
          <a:xfrm>
            <a:off x="8167235" y="2351088"/>
            <a:ext cx="2325688" cy="774700"/>
          </a:xfrm>
        </p:spPr>
        <p:txBody>
          <a:bodyPr rtlCol="0">
            <a:normAutofit/>
          </a:bodyPr>
          <a:lstStyle>
            <a:lvl1pPr marL="0" indent="0" algn="ctr">
              <a:buNone/>
              <a:defRPr sz="1200"/>
            </a:lvl1pPr>
          </a:lstStyle>
          <a:p>
            <a:pPr lvl="0" rtl="0"/>
            <a:r>
              <a:rPr lang="nl-NL" noProof="0"/>
              <a:t>Beschrijving van opsommingsteken bewerken</a:t>
            </a:r>
          </a:p>
        </p:txBody>
      </p:sp>
      <p:sp>
        <p:nvSpPr>
          <p:cNvPr id="26" name="Tijdelijke aanduiding voor tekst 13">
            <a:extLst>
              <a:ext uri="{FF2B5EF4-FFF2-40B4-BE49-F238E27FC236}">
                <a16:creationId xmlns:a16="http://schemas.microsoft.com/office/drawing/2014/main" id="{B493D355-B592-4395-8255-D1D4FB1CF1A6}"/>
              </a:ext>
            </a:extLst>
          </p:cNvPr>
          <p:cNvSpPr>
            <a:spLocks noGrp="1"/>
          </p:cNvSpPr>
          <p:nvPr>
            <p:ph type="body" sz="quarter" idx="18" hasCustomPrompt="1"/>
          </p:nvPr>
        </p:nvSpPr>
        <p:spPr>
          <a:xfrm>
            <a:off x="5756275" y="5258548"/>
            <a:ext cx="2325688" cy="774700"/>
          </a:xfrm>
        </p:spPr>
        <p:txBody>
          <a:bodyPr rtlCol="0">
            <a:normAutofit/>
          </a:bodyPr>
          <a:lstStyle>
            <a:lvl1pPr marL="0" indent="0" algn="ctr">
              <a:buNone/>
              <a:defRPr sz="1200"/>
            </a:lvl1pPr>
          </a:lstStyle>
          <a:p>
            <a:pPr lvl="0" rtl="0"/>
            <a:r>
              <a:rPr lang="nl-NL" noProof="0"/>
              <a:t>Beschrijving van opsommingsteken bewerken</a:t>
            </a:r>
          </a:p>
        </p:txBody>
      </p:sp>
      <p:sp>
        <p:nvSpPr>
          <p:cNvPr id="28" name="Tijdelijke aanduiding voor tekst 13">
            <a:extLst>
              <a:ext uri="{FF2B5EF4-FFF2-40B4-BE49-F238E27FC236}">
                <a16:creationId xmlns:a16="http://schemas.microsoft.com/office/drawing/2014/main" id="{D0A496BB-AA13-44AE-AFA6-30D4ED5099E9}"/>
              </a:ext>
            </a:extLst>
          </p:cNvPr>
          <p:cNvSpPr>
            <a:spLocks noGrp="1"/>
          </p:cNvSpPr>
          <p:nvPr>
            <p:ph type="body" sz="quarter" idx="20" hasCustomPrompt="1"/>
          </p:nvPr>
        </p:nvSpPr>
        <p:spPr>
          <a:xfrm>
            <a:off x="8167235" y="5258548"/>
            <a:ext cx="2325688" cy="774700"/>
          </a:xfrm>
        </p:spPr>
        <p:txBody>
          <a:bodyPr rtlCol="0">
            <a:normAutofit/>
          </a:bodyPr>
          <a:lstStyle>
            <a:lvl1pPr marL="0" indent="0" algn="ctr">
              <a:buNone/>
              <a:defRPr sz="1200"/>
            </a:lvl1pPr>
          </a:lstStyle>
          <a:p>
            <a:pPr lvl="0" rtl="0"/>
            <a:r>
              <a:rPr lang="nl-NL" noProof="0"/>
              <a:t>Beschrijving van opsommingsteken bewerken</a:t>
            </a:r>
          </a:p>
        </p:txBody>
      </p:sp>
    </p:spTree>
    <p:extLst>
      <p:ext uri="{BB962C8B-B14F-4D97-AF65-F5344CB8AC3E}">
        <p14:creationId xmlns:p14="http://schemas.microsoft.com/office/powerpoint/2010/main" val="3254131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opsommingstekens verticaal">
    <p:spTree>
      <p:nvGrpSpPr>
        <p:cNvPr id="1" name=""/>
        <p:cNvGrpSpPr/>
        <p:nvPr/>
      </p:nvGrpSpPr>
      <p:grpSpPr>
        <a:xfrm>
          <a:off x="0" y="0"/>
          <a:ext cx="0" cy="0"/>
          <a:chOff x="0" y="0"/>
          <a:chExt cx="0" cy="0"/>
        </a:xfrm>
      </p:grpSpPr>
      <p:sp>
        <p:nvSpPr>
          <p:cNvPr id="29" name="Ovaal 28">
            <a:extLst>
              <a:ext uri="{FF2B5EF4-FFF2-40B4-BE49-F238E27FC236}">
                <a16:creationId xmlns:a16="http://schemas.microsoft.com/office/drawing/2014/main" id="{3B87B079-A5F0-D34B-90BD-17403B51EF47}"/>
              </a:ext>
            </a:extLst>
          </p:cNvPr>
          <p:cNvSpPr>
            <a:spLocks noChangeAspect="1"/>
          </p:cNvSpPr>
          <p:nvPr userDrawn="1"/>
        </p:nvSpPr>
        <p:spPr>
          <a:xfrm>
            <a:off x="8699143" y="2234226"/>
            <a:ext cx="1261872" cy="126187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30" name="Ovaal 29">
            <a:extLst>
              <a:ext uri="{FF2B5EF4-FFF2-40B4-BE49-F238E27FC236}">
                <a16:creationId xmlns:a16="http://schemas.microsoft.com/office/drawing/2014/main" id="{67169BE7-153A-034D-B3C8-A226C22DE09C}"/>
              </a:ext>
            </a:extLst>
          </p:cNvPr>
          <p:cNvSpPr>
            <a:spLocks noChangeAspect="1"/>
          </p:cNvSpPr>
          <p:nvPr userDrawn="1"/>
        </p:nvSpPr>
        <p:spPr>
          <a:xfrm>
            <a:off x="6288183" y="2234226"/>
            <a:ext cx="1261872" cy="126187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31" name="Tijdelijke aanduiding voor afbeelding 9">
            <a:extLst>
              <a:ext uri="{FF2B5EF4-FFF2-40B4-BE49-F238E27FC236}">
                <a16:creationId xmlns:a16="http://schemas.microsoft.com/office/drawing/2014/main" id="{604C6493-8619-1749-A32C-8C1C4E875339}"/>
              </a:ext>
            </a:extLst>
          </p:cNvPr>
          <p:cNvSpPr>
            <a:spLocks noGrp="1"/>
          </p:cNvSpPr>
          <p:nvPr>
            <p:ph type="pic" sz="quarter" idx="21" hasCustomPrompt="1"/>
          </p:nvPr>
        </p:nvSpPr>
        <p:spPr>
          <a:xfrm>
            <a:off x="6454143" y="2401122"/>
            <a:ext cx="929952" cy="929952"/>
          </a:xfrm>
          <a:prstGeom prst="ellipse">
            <a:avLst/>
          </a:prstGeom>
          <a:noFill/>
          <a:effectLst/>
        </p:spPr>
        <p:txBody>
          <a:bodyPr rtlCol="0" anchor="ctr">
            <a:normAutofit/>
          </a:bodyPr>
          <a:lstStyle>
            <a:lvl1pPr marL="0" indent="0" algn="ctr">
              <a:buNone/>
              <a:defRPr sz="1200" i="1"/>
            </a:lvl1pPr>
          </a:lstStyle>
          <a:p>
            <a:pPr rtl="0"/>
            <a:r>
              <a:rPr lang="nl-NL" noProof="0"/>
              <a:t>Pictogram selecteren</a:t>
            </a:r>
          </a:p>
        </p:txBody>
      </p:sp>
      <p:sp>
        <p:nvSpPr>
          <p:cNvPr id="32" name="Tijdelijke aanduiding voor afbeelding 9">
            <a:extLst>
              <a:ext uri="{FF2B5EF4-FFF2-40B4-BE49-F238E27FC236}">
                <a16:creationId xmlns:a16="http://schemas.microsoft.com/office/drawing/2014/main" id="{EE25A905-577F-154D-BA89-4F485EEBC4BD}"/>
              </a:ext>
            </a:extLst>
          </p:cNvPr>
          <p:cNvSpPr>
            <a:spLocks noGrp="1"/>
          </p:cNvSpPr>
          <p:nvPr>
            <p:ph type="pic" sz="quarter" idx="22" hasCustomPrompt="1"/>
          </p:nvPr>
        </p:nvSpPr>
        <p:spPr>
          <a:xfrm>
            <a:off x="8865103" y="2400186"/>
            <a:ext cx="929952" cy="929952"/>
          </a:xfrm>
          <a:prstGeom prst="ellipse">
            <a:avLst/>
          </a:prstGeom>
          <a:noFill/>
          <a:effectLst/>
        </p:spPr>
        <p:txBody>
          <a:bodyPr rtlCol="0" anchor="ctr">
            <a:normAutofit/>
          </a:bodyPr>
          <a:lstStyle>
            <a:lvl1pPr marL="0" indent="0" algn="ctr">
              <a:buNone/>
              <a:defRPr sz="1200" i="1"/>
            </a:lvl1pPr>
          </a:lstStyle>
          <a:p>
            <a:pPr rtl="0"/>
            <a:r>
              <a:rPr lang="nl-NL" noProof="0"/>
              <a:t>Pictogram selecteren</a:t>
            </a:r>
          </a:p>
        </p:txBody>
      </p:sp>
      <p:grpSp>
        <p:nvGrpSpPr>
          <p:cNvPr id="23" name="Groep 22">
            <a:extLst>
              <a:ext uri="{FF2B5EF4-FFF2-40B4-BE49-F238E27FC236}">
                <a16:creationId xmlns:a16="http://schemas.microsoft.com/office/drawing/2014/main" id="{A9677FD5-9A91-4866-B075-6DDE16433AC7}"/>
              </a:ext>
            </a:extLst>
          </p:cNvPr>
          <p:cNvGrpSpPr/>
          <p:nvPr userDrawn="1"/>
        </p:nvGrpSpPr>
        <p:grpSpPr>
          <a:xfrm>
            <a:off x="16303" y="0"/>
            <a:ext cx="12192000" cy="6858000"/>
            <a:chOff x="16303" y="6430358"/>
            <a:chExt cx="12192000" cy="6858000"/>
          </a:xfrm>
        </p:grpSpPr>
        <p:sp>
          <p:nvSpPr>
            <p:cNvPr id="11" name="Rechthoek 10"/>
            <p:cNvSpPr/>
            <p:nvPr/>
          </p:nvSpPr>
          <p:spPr>
            <a:xfrm>
              <a:off x="236937" y="6430358"/>
              <a:ext cx="507801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r="-140094"/>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l-NL"/>
            </a:p>
          </p:txBody>
        </p:sp>
        <p:sp>
          <p:nvSpPr>
            <p:cNvPr id="9" name="Vrije vorm 5"/>
            <p:cNvSpPr/>
            <p:nvPr/>
          </p:nvSpPr>
          <p:spPr bwMode="gray">
            <a:xfrm rot="15922489">
              <a:off x="3144589" y="8256436"/>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nl-NL"/>
            </a:p>
          </p:txBody>
        </p:sp>
        <p:sp>
          <p:nvSpPr>
            <p:cNvPr id="8" name="Vrije vorm 5"/>
            <p:cNvSpPr/>
            <p:nvPr/>
          </p:nvSpPr>
          <p:spPr bwMode="gray">
            <a:xfrm rot="16200000">
              <a:off x="2233481" y="9232079"/>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nl-NL"/>
            </a:p>
          </p:txBody>
        </p:sp>
        <p:sp>
          <p:nvSpPr>
            <p:cNvPr id="12" name="Vrije vorm 5"/>
            <p:cNvSpPr>
              <a:spLocks noEditPoints="1"/>
            </p:cNvSpPr>
            <p:nvPr/>
          </p:nvSpPr>
          <p:spPr bwMode="gray">
            <a:xfrm>
              <a:off x="16303" y="6431945"/>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nl-NL"/>
            </a:p>
          </p:txBody>
        </p:sp>
      </p:grpSp>
      <p:sp>
        <p:nvSpPr>
          <p:cNvPr id="2" name="Titel 1"/>
          <p:cNvSpPr>
            <a:spLocks noGrp="1"/>
          </p:cNvSpPr>
          <p:nvPr>
            <p:ph type="title" hasCustomPrompt="1"/>
          </p:nvPr>
        </p:nvSpPr>
        <p:spPr>
          <a:xfrm>
            <a:off x="1154956" y="2287088"/>
            <a:ext cx="3438881" cy="2283824"/>
          </a:xfrm>
        </p:spPr>
        <p:txBody>
          <a:bodyPr rtlCol="0" anchor="ctr"/>
          <a:lstStyle>
            <a:lvl1pPr algn="l">
              <a:defRPr sz="2300" b="0" cap="none"/>
            </a:lvl1pPr>
          </a:lstStyle>
          <a:p>
            <a:pPr rtl="0"/>
            <a:r>
              <a:rPr lang="nl-NL" noProof="0"/>
              <a:t>Klik om de titelstijl van het model te bewerken</a:t>
            </a:r>
          </a:p>
        </p:txBody>
      </p:sp>
      <p:sp>
        <p:nvSpPr>
          <p:cNvPr id="4" name="Tijdelijke aanduiding voor datum 3"/>
          <p:cNvSpPr>
            <a:spLocks noGrp="1"/>
          </p:cNvSpPr>
          <p:nvPr>
            <p:ph type="dt" sz="half" idx="10"/>
          </p:nvPr>
        </p:nvSpPr>
        <p:spPr/>
        <p:txBody>
          <a:bodyPr rtlCol="0"/>
          <a:lstStyle/>
          <a:p>
            <a:pPr rtl="0"/>
            <a:fld id="{AD1BDBA1-1F23-4CEA-BABD-08A4D3286B96}" type="datetime1">
              <a:rPr lang="nl-NL" noProof="0" smtClean="0"/>
              <a:t>1-2-2026</a:t>
            </a:fld>
            <a:endParaRPr lang="nl-NL" noProof="0"/>
          </a:p>
        </p:txBody>
      </p:sp>
      <p:sp>
        <p:nvSpPr>
          <p:cNvPr id="5" name="Tijdelijke aanduiding voor voettekst 4"/>
          <p:cNvSpPr>
            <a:spLocks noGrp="1"/>
          </p:cNvSpPr>
          <p:nvPr>
            <p:ph type="ftr" sz="quarter" idx="11"/>
          </p:nvPr>
        </p:nvSpPr>
        <p:spPr/>
        <p:txBody>
          <a:bodyPr rtlCol="0"/>
          <a:lstStyle/>
          <a:p>
            <a:pPr rtl="0"/>
            <a:endParaRPr lang="nl-NL" noProof="0"/>
          </a:p>
        </p:txBody>
      </p:sp>
      <p:sp>
        <p:nvSpPr>
          <p:cNvPr id="15" name="Rechthoek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6" name="Tijdelijke aanduiding voor dianummer 5"/>
          <p:cNvSpPr>
            <a:spLocks noGrp="1"/>
          </p:cNvSpPr>
          <p:nvPr>
            <p:ph type="sldNum" sz="quarter" idx="12"/>
          </p:nvPr>
        </p:nvSpPr>
        <p:spPr/>
        <p:txBody>
          <a:bodyPr rtlCol="0"/>
          <a:lstStyle/>
          <a:p>
            <a:pPr rtl="0"/>
            <a:fld id="{9FF96B15-8338-45D5-A943-561235072D66}" type="slidenum">
              <a:rPr lang="nl-NL" noProof="0" smtClean="0"/>
              <a:t>‹nr.›</a:t>
            </a:fld>
            <a:endParaRPr lang="nl-NL" noProof="0"/>
          </a:p>
        </p:txBody>
      </p:sp>
      <p:sp>
        <p:nvSpPr>
          <p:cNvPr id="14" name="Tijdelijke aanduiding voor tekst 13">
            <a:extLst>
              <a:ext uri="{FF2B5EF4-FFF2-40B4-BE49-F238E27FC236}">
                <a16:creationId xmlns:a16="http://schemas.microsoft.com/office/drawing/2014/main" id="{9ADD13A9-A8EA-4B1C-AE31-FE189E0E8B86}"/>
              </a:ext>
            </a:extLst>
          </p:cNvPr>
          <p:cNvSpPr>
            <a:spLocks noGrp="1"/>
          </p:cNvSpPr>
          <p:nvPr>
            <p:ph type="body" sz="quarter" idx="14" hasCustomPrompt="1"/>
          </p:nvPr>
        </p:nvSpPr>
        <p:spPr>
          <a:xfrm>
            <a:off x="5756275" y="3785996"/>
            <a:ext cx="2325688" cy="1503455"/>
          </a:xfrm>
        </p:spPr>
        <p:txBody>
          <a:bodyPr rtlCol="0">
            <a:noAutofit/>
          </a:bodyPr>
          <a:lstStyle>
            <a:lvl1pPr marL="0" indent="0" algn="ctr">
              <a:buNone/>
              <a:defRPr sz="1200"/>
            </a:lvl1pPr>
          </a:lstStyle>
          <a:p>
            <a:pPr lvl="0" rtl="0"/>
            <a:r>
              <a:rPr lang="nl-NL" noProof="0"/>
              <a:t>Beschrijving van opsommingsteken bewerken</a:t>
            </a:r>
          </a:p>
        </p:txBody>
      </p:sp>
      <p:sp>
        <p:nvSpPr>
          <p:cNvPr id="18" name="Tijdelijke aanduiding voor tekst 13">
            <a:extLst>
              <a:ext uri="{FF2B5EF4-FFF2-40B4-BE49-F238E27FC236}">
                <a16:creationId xmlns:a16="http://schemas.microsoft.com/office/drawing/2014/main" id="{A2BAC124-81DA-4B8B-86CD-75C69A4D0DBB}"/>
              </a:ext>
            </a:extLst>
          </p:cNvPr>
          <p:cNvSpPr>
            <a:spLocks noGrp="1"/>
          </p:cNvSpPr>
          <p:nvPr>
            <p:ph type="body" sz="quarter" idx="16" hasCustomPrompt="1"/>
          </p:nvPr>
        </p:nvSpPr>
        <p:spPr>
          <a:xfrm>
            <a:off x="8167235" y="3785996"/>
            <a:ext cx="2325688" cy="1503455"/>
          </a:xfrm>
        </p:spPr>
        <p:txBody>
          <a:bodyPr rtlCol="0">
            <a:noAutofit/>
          </a:bodyPr>
          <a:lstStyle>
            <a:lvl1pPr marL="0" indent="0" algn="ctr">
              <a:buNone/>
              <a:defRPr sz="1200"/>
            </a:lvl1pPr>
          </a:lstStyle>
          <a:p>
            <a:pPr lvl="0" rtl="0"/>
            <a:r>
              <a:rPr lang="nl-NL" noProof="0"/>
              <a:t>Beschrijving van opsommingsteken bewerken</a:t>
            </a:r>
          </a:p>
        </p:txBody>
      </p:sp>
    </p:spTree>
    <p:extLst>
      <p:ext uri="{BB962C8B-B14F-4D97-AF65-F5344CB8AC3E}">
        <p14:creationId xmlns:p14="http://schemas.microsoft.com/office/powerpoint/2010/main" val="2465061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 opsommingstekens horizontaal">
    <p:spTree>
      <p:nvGrpSpPr>
        <p:cNvPr id="1" name=""/>
        <p:cNvGrpSpPr/>
        <p:nvPr/>
      </p:nvGrpSpPr>
      <p:grpSpPr>
        <a:xfrm>
          <a:off x="0" y="0"/>
          <a:ext cx="0" cy="0"/>
          <a:chOff x="0" y="0"/>
          <a:chExt cx="0" cy="0"/>
        </a:xfrm>
      </p:grpSpPr>
      <p:sp>
        <p:nvSpPr>
          <p:cNvPr id="32" name="Ovaal 31">
            <a:extLst>
              <a:ext uri="{FF2B5EF4-FFF2-40B4-BE49-F238E27FC236}">
                <a16:creationId xmlns:a16="http://schemas.microsoft.com/office/drawing/2014/main" id="{F625DE42-6A2A-D745-B1F8-2AF2793533BE}"/>
              </a:ext>
            </a:extLst>
          </p:cNvPr>
          <p:cNvSpPr>
            <a:spLocks noChangeAspect="1"/>
          </p:cNvSpPr>
          <p:nvPr userDrawn="1"/>
        </p:nvSpPr>
        <p:spPr>
          <a:xfrm>
            <a:off x="8404601" y="3981394"/>
            <a:ext cx="1042415" cy="1042415"/>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33" name="Tijdelijke aanduiding voor afbeelding 9">
            <a:extLst>
              <a:ext uri="{FF2B5EF4-FFF2-40B4-BE49-F238E27FC236}">
                <a16:creationId xmlns:a16="http://schemas.microsoft.com/office/drawing/2014/main" id="{A87D37E3-62A9-1F44-8520-EBED16BF1C0F}"/>
              </a:ext>
            </a:extLst>
          </p:cNvPr>
          <p:cNvSpPr>
            <a:spLocks noGrp="1"/>
          </p:cNvSpPr>
          <p:nvPr>
            <p:ph type="pic" sz="quarter" idx="24" hasCustomPrompt="1"/>
          </p:nvPr>
        </p:nvSpPr>
        <p:spPr>
          <a:xfrm>
            <a:off x="8535100" y="4123125"/>
            <a:ext cx="781417" cy="758952"/>
          </a:xfrm>
          <a:prstGeom prst="ellipse">
            <a:avLst/>
          </a:prstGeom>
          <a:noFill/>
          <a:effectLst/>
        </p:spPr>
        <p:txBody>
          <a:bodyPr rtlCol="0" anchor="ctr">
            <a:normAutofit/>
          </a:bodyPr>
          <a:lstStyle>
            <a:lvl1pPr marL="0" indent="0" algn="ctr">
              <a:buNone/>
              <a:defRPr sz="1200" i="1"/>
            </a:lvl1pPr>
          </a:lstStyle>
          <a:p>
            <a:pPr rtl="0"/>
            <a:r>
              <a:rPr lang="nl-NL" noProof="0"/>
              <a:t>Pictogram selecteren</a:t>
            </a:r>
          </a:p>
        </p:txBody>
      </p:sp>
      <p:sp>
        <p:nvSpPr>
          <p:cNvPr id="29" name="Ovaal 28">
            <a:extLst>
              <a:ext uri="{FF2B5EF4-FFF2-40B4-BE49-F238E27FC236}">
                <a16:creationId xmlns:a16="http://schemas.microsoft.com/office/drawing/2014/main" id="{75F8797D-AFBD-534A-AC82-DE2B7BAECE83}"/>
              </a:ext>
            </a:extLst>
          </p:cNvPr>
          <p:cNvSpPr>
            <a:spLocks noChangeAspect="1"/>
          </p:cNvSpPr>
          <p:nvPr userDrawn="1"/>
        </p:nvSpPr>
        <p:spPr>
          <a:xfrm>
            <a:off x="8404601" y="1932281"/>
            <a:ext cx="1042415" cy="10424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30" name="Tijdelijke aanduiding voor afbeelding 9">
            <a:extLst>
              <a:ext uri="{FF2B5EF4-FFF2-40B4-BE49-F238E27FC236}">
                <a16:creationId xmlns:a16="http://schemas.microsoft.com/office/drawing/2014/main" id="{EFE809D2-16A3-B143-BC10-FEC397E62C62}"/>
              </a:ext>
            </a:extLst>
          </p:cNvPr>
          <p:cNvSpPr>
            <a:spLocks noGrp="1"/>
          </p:cNvSpPr>
          <p:nvPr>
            <p:ph type="pic" sz="quarter" idx="23" hasCustomPrompt="1"/>
          </p:nvPr>
        </p:nvSpPr>
        <p:spPr>
          <a:xfrm>
            <a:off x="8535100" y="2074012"/>
            <a:ext cx="781417" cy="758952"/>
          </a:xfrm>
          <a:prstGeom prst="ellipse">
            <a:avLst/>
          </a:prstGeom>
          <a:noFill/>
          <a:effectLst/>
        </p:spPr>
        <p:txBody>
          <a:bodyPr rtlCol="0" anchor="ctr">
            <a:normAutofit/>
          </a:bodyPr>
          <a:lstStyle>
            <a:lvl1pPr marL="0" indent="0" algn="ctr">
              <a:buNone/>
              <a:defRPr sz="1200" i="1"/>
            </a:lvl1pPr>
          </a:lstStyle>
          <a:p>
            <a:pPr rtl="0"/>
            <a:r>
              <a:rPr lang="nl-NL" noProof="0"/>
              <a:t>Pictogram selecteren</a:t>
            </a:r>
          </a:p>
        </p:txBody>
      </p:sp>
      <p:grpSp>
        <p:nvGrpSpPr>
          <p:cNvPr id="23" name="Groep 22">
            <a:extLst>
              <a:ext uri="{FF2B5EF4-FFF2-40B4-BE49-F238E27FC236}">
                <a16:creationId xmlns:a16="http://schemas.microsoft.com/office/drawing/2014/main" id="{A9677FD5-9A91-4866-B075-6DDE16433AC7}"/>
              </a:ext>
            </a:extLst>
          </p:cNvPr>
          <p:cNvGrpSpPr/>
          <p:nvPr userDrawn="1"/>
        </p:nvGrpSpPr>
        <p:grpSpPr>
          <a:xfrm>
            <a:off x="16303" y="0"/>
            <a:ext cx="12192000" cy="6858000"/>
            <a:chOff x="16303" y="6430358"/>
            <a:chExt cx="12192000" cy="6858000"/>
          </a:xfrm>
        </p:grpSpPr>
        <p:sp>
          <p:nvSpPr>
            <p:cNvPr id="11" name="Rechthoek 10"/>
            <p:cNvSpPr/>
            <p:nvPr/>
          </p:nvSpPr>
          <p:spPr>
            <a:xfrm>
              <a:off x="236937" y="6430358"/>
              <a:ext cx="507801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r="-140094"/>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l-NL"/>
            </a:p>
          </p:txBody>
        </p:sp>
        <p:sp>
          <p:nvSpPr>
            <p:cNvPr id="9" name="Vrije vorm 5"/>
            <p:cNvSpPr/>
            <p:nvPr/>
          </p:nvSpPr>
          <p:spPr bwMode="gray">
            <a:xfrm rot="15922489">
              <a:off x="3144589" y="8256436"/>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nl-NL"/>
            </a:p>
          </p:txBody>
        </p:sp>
        <p:sp>
          <p:nvSpPr>
            <p:cNvPr id="8" name="Vrije vorm 5"/>
            <p:cNvSpPr/>
            <p:nvPr/>
          </p:nvSpPr>
          <p:spPr bwMode="gray">
            <a:xfrm rot="16200000">
              <a:off x="2233481" y="9232079"/>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nl-NL"/>
            </a:p>
          </p:txBody>
        </p:sp>
        <p:sp>
          <p:nvSpPr>
            <p:cNvPr id="12" name="Vrije vorm 5"/>
            <p:cNvSpPr>
              <a:spLocks noEditPoints="1"/>
            </p:cNvSpPr>
            <p:nvPr/>
          </p:nvSpPr>
          <p:spPr bwMode="gray">
            <a:xfrm>
              <a:off x="16303" y="6431945"/>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nl-NL"/>
            </a:p>
          </p:txBody>
        </p:sp>
      </p:grpSp>
      <p:sp>
        <p:nvSpPr>
          <p:cNvPr id="2" name="Titel 1"/>
          <p:cNvSpPr>
            <a:spLocks noGrp="1"/>
          </p:cNvSpPr>
          <p:nvPr>
            <p:ph type="title" hasCustomPrompt="1"/>
          </p:nvPr>
        </p:nvSpPr>
        <p:spPr>
          <a:xfrm>
            <a:off x="1154956" y="2287088"/>
            <a:ext cx="3438881" cy="2283824"/>
          </a:xfrm>
        </p:spPr>
        <p:txBody>
          <a:bodyPr rtlCol="0" anchor="ctr"/>
          <a:lstStyle>
            <a:lvl1pPr algn="l">
              <a:defRPr sz="2300" b="0" cap="none"/>
            </a:lvl1pPr>
          </a:lstStyle>
          <a:p>
            <a:pPr rtl="0"/>
            <a:r>
              <a:rPr lang="nl-NL" noProof="0"/>
              <a:t>Klik om de titelstijl van het model te bewerken</a:t>
            </a:r>
          </a:p>
        </p:txBody>
      </p:sp>
      <p:sp>
        <p:nvSpPr>
          <p:cNvPr id="4" name="Tijdelijke aanduiding voor datum 3"/>
          <p:cNvSpPr>
            <a:spLocks noGrp="1"/>
          </p:cNvSpPr>
          <p:nvPr>
            <p:ph type="dt" sz="half" idx="10"/>
          </p:nvPr>
        </p:nvSpPr>
        <p:spPr/>
        <p:txBody>
          <a:bodyPr rtlCol="0"/>
          <a:lstStyle/>
          <a:p>
            <a:pPr rtl="0"/>
            <a:fld id="{708567E0-3F84-42BD-8EE0-24F35B290AEC}" type="datetime1">
              <a:rPr lang="nl-NL" noProof="0" smtClean="0"/>
              <a:t>1-2-2026</a:t>
            </a:fld>
            <a:endParaRPr lang="nl-NL" noProof="0"/>
          </a:p>
        </p:txBody>
      </p:sp>
      <p:sp>
        <p:nvSpPr>
          <p:cNvPr id="5" name="Tijdelijke aanduiding voor voettekst 4"/>
          <p:cNvSpPr>
            <a:spLocks noGrp="1"/>
          </p:cNvSpPr>
          <p:nvPr>
            <p:ph type="ftr" sz="quarter" idx="11"/>
          </p:nvPr>
        </p:nvSpPr>
        <p:spPr/>
        <p:txBody>
          <a:bodyPr rtlCol="0"/>
          <a:lstStyle/>
          <a:p>
            <a:pPr rtl="0"/>
            <a:endParaRPr lang="nl-NL" noProof="0"/>
          </a:p>
        </p:txBody>
      </p:sp>
      <p:sp>
        <p:nvSpPr>
          <p:cNvPr id="15" name="Rechthoek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6" name="Tijdelijke aanduiding voor dianummer 5"/>
          <p:cNvSpPr>
            <a:spLocks noGrp="1"/>
          </p:cNvSpPr>
          <p:nvPr>
            <p:ph type="sldNum" sz="quarter" idx="12"/>
          </p:nvPr>
        </p:nvSpPr>
        <p:spPr/>
        <p:txBody>
          <a:bodyPr rtlCol="0"/>
          <a:lstStyle/>
          <a:p>
            <a:pPr rtl="0"/>
            <a:fld id="{9FF96B15-8338-45D5-A943-561235072D66}" type="slidenum">
              <a:rPr lang="nl-NL" noProof="0" smtClean="0"/>
              <a:t>‹nr.›</a:t>
            </a:fld>
            <a:endParaRPr lang="nl-NL" noProof="0"/>
          </a:p>
        </p:txBody>
      </p:sp>
      <p:sp>
        <p:nvSpPr>
          <p:cNvPr id="14" name="Tijdelijke aanduiding voor tekst 13">
            <a:extLst>
              <a:ext uri="{FF2B5EF4-FFF2-40B4-BE49-F238E27FC236}">
                <a16:creationId xmlns:a16="http://schemas.microsoft.com/office/drawing/2014/main" id="{9ADD13A9-A8EA-4B1C-AE31-FE189E0E8B86}"/>
              </a:ext>
            </a:extLst>
          </p:cNvPr>
          <p:cNvSpPr>
            <a:spLocks noGrp="1"/>
          </p:cNvSpPr>
          <p:nvPr>
            <p:ph type="body" sz="quarter" idx="14" hasCustomPrompt="1"/>
          </p:nvPr>
        </p:nvSpPr>
        <p:spPr>
          <a:xfrm>
            <a:off x="6189670" y="1840992"/>
            <a:ext cx="2095046" cy="1225056"/>
          </a:xfrm>
        </p:spPr>
        <p:txBody>
          <a:bodyPr rtlCol="0" anchor="ctr">
            <a:noAutofit/>
          </a:bodyPr>
          <a:lstStyle>
            <a:lvl1pPr marL="0" indent="0" algn="l">
              <a:buNone/>
              <a:defRPr sz="1200"/>
            </a:lvl1pPr>
          </a:lstStyle>
          <a:p>
            <a:pPr lvl="0" rtl="0"/>
            <a:r>
              <a:rPr lang="nl-NL" noProof="0"/>
              <a:t>Beschrijving van opsommingsteken bewerken</a:t>
            </a:r>
          </a:p>
        </p:txBody>
      </p:sp>
      <p:sp>
        <p:nvSpPr>
          <p:cNvPr id="18" name="Tijdelijke aanduiding voor tekst 13">
            <a:extLst>
              <a:ext uri="{FF2B5EF4-FFF2-40B4-BE49-F238E27FC236}">
                <a16:creationId xmlns:a16="http://schemas.microsoft.com/office/drawing/2014/main" id="{A2BAC124-81DA-4B8B-86CD-75C69A4D0DBB}"/>
              </a:ext>
            </a:extLst>
          </p:cNvPr>
          <p:cNvSpPr>
            <a:spLocks noGrp="1"/>
          </p:cNvSpPr>
          <p:nvPr>
            <p:ph type="body" sz="quarter" idx="16" hasCustomPrompt="1"/>
          </p:nvPr>
        </p:nvSpPr>
        <p:spPr>
          <a:xfrm>
            <a:off x="9519533" y="1840992"/>
            <a:ext cx="2095046" cy="1225056"/>
          </a:xfrm>
        </p:spPr>
        <p:txBody>
          <a:bodyPr rtlCol="0" anchor="ctr">
            <a:noAutofit/>
          </a:bodyPr>
          <a:lstStyle>
            <a:lvl1pPr marL="0" indent="0" algn="l">
              <a:buNone/>
              <a:defRPr sz="1200"/>
            </a:lvl1pPr>
          </a:lstStyle>
          <a:p>
            <a:pPr lvl="0" rtl="0"/>
            <a:r>
              <a:rPr lang="nl-NL" noProof="0"/>
              <a:t>Beschrijving van opsommingsteken bewerken</a:t>
            </a:r>
          </a:p>
        </p:txBody>
      </p:sp>
      <p:sp>
        <p:nvSpPr>
          <p:cNvPr id="26" name="Tijdelijke aanduiding voor tekst 13">
            <a:extLst>
              <a:ext uri="{FF2B5EF4-FFF2-40B4-BE49-F238E27FC236}">
                <a16:creationId xmlns:a16="http://schemas.microsoft.com/office/drawing/2014/main" id="{B493D355-B592-4395-8255-D1D4FB1CF1A6}"/>
              </a:ext>
            </a:extLst>
          </p:cNvPr>
          <p:cNvSpPr>
            <a:spLocks noGrp="1"/>
          </p:cNvSpPr>
          <p:nvPr>
            <p:ph type="body" sz="quarter" idx="18" hasCustomPrompt="1"/>
          </p:nvPr>
        </p:nvSpPr>
        <p:spPr>
          <a:xfrm>
            <a:off x="6189670" y="3891529"/>
            <a:ext cx="2095046" cy="1222144"/>
          </a:xfrm>
        </p:spPr>
        <p:txBody>
          <a:bodyPr rtlCol="0" anchor="ctr">
            <a:noAutofit/>
          </a:bodyPr>
          <a:lstStyle>
            <a:lvl1pPr marL="0" indent="0" algn="l">
              <a:buNone/>
              <a:defRPr sz="1200"/>
            </a:lvl1pPr>
          </a:lstStyle>
          <a:p>
            <a:pPr lvl="0" rtl="0"/>
            <a:r>
              <a:rPr lang="nl-NL" noProof="0"/>
              <a:t>Beschrijving van opsommingsteken bewerken</a:t>
            </a:r>
          </a:p>
        </p:txBody>
      </p:sp>
      <p:sp>
        <p:nvSpPr>
          <p:cNvPr id="28" name="Tijdelijke aanduiding voor tekst 13">
            <a:extLst>
              <a:ext uri="{FF2B5EF4-FFF2-40B4-BE49-F238E27FC236}">
                <a16:creationId xmlns:a16="http://schemas.microsoft.com/office/drawing/2014/main" id="{D0A496BB-AA13-44AE-AFA6-30D4ED5099E9}"/>
              </a:ext>
            </a:extLst>
          </p:cNvPr>
          <p:cNvSpPr>
            <a:spLocks noGrp="1"/>
          </p:cNvSpPr>
          <p:nvPr>
            <p:ph type="body" sz="quarter" idx="20" hasCustomPrompt="1"/>
          </p:nvPr>
        </p:nvSpPr>
        <p:spPr>
          <a:xfrm>
            <a:off x="9519533" y="3891529"/>
            <a:ext cx="2095046" cy="1222144"/>
          </a:xfrm>
        </p:spPr>
        <p:txBody>
          <a:bodyPr rtlCol="0" anchor="ctr">
            <a:noAutofit/>
          </a:bodyPr>
          <a:lstStyle>
            <a:lvl1pPr marL="0" indent="0" algn="l">
              <a:buNone/>
              <a:defRPr sz="1200"/>
            </a:lvl1pPr>
          </a:lstStyle>
          <a:p>
            <a:pPr lvl="0" rtl="0"/>
            <a:r>
              <a:rPr lang="nl-NL" noProof="0"/>
              <a:t>Beschrijving van opsommingsteken bewerken</a:t>
            </a:r>
          </a:p>
        </p:txBody>
      </p:sp>
      <p:sp>
        <p:nvSpPr>
          <p:cNvPr id="20" name="Ovaal 19">
            <a:extLst>
              <a:ext uri="{FF2B5EF4-FFF2-40B4-BE49-F238E27FC236}">
                <a16:creationId xmlns:a16="http://schemas.microsoft.com/office/drawing/2014/main" id="{73963115-25B3-494B-9A13-AC92EFE94C09}"/>
              </a:ext>
            </a:extLst>
          </p:cNvPr>
          <p:cNvSpPr>
            <a:spLocks noChangeAspect="1"/>
          </p:cNvSpPr>
          <p:nvPr userDrawn="1"/>
        </p:nvSpPr>
        <p:spPr>
          <a:xfrm>
            <a:off x="5070995" y="1932281"/>
            <a:ext cx="1042415" cy="104241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21" name="Tijdelijke aanduiding voor afbeelding 9">
            <a:extLst>
              <a:ext uri="{FF2B5EF4-FFF2-40B4-BE49-F238E27FC236}">
                <a16:creationId xmlns:a16="http://schemas.microsoft.com/office/drawing/2014/main" id="{3C759269-D6E6-2B41-8BEE-8B5AFB809B6A}"/>
              </a:ext>
            </a:extLst>
          </p:cNvPr>
          <p:cNvSpPr>
            <a:spLocks noGrp="1"/>
          </p:cNvSpPr>
          <p:nvPr>
            <p:ph type="pic" sz="quarter" idx="21" hasCustomPrompt="1"/>
          </p:nvPr>
        </p:nvSpPr>
        <p:spPr>
          <a:xfrm>
            <a:off x="5201494" y="2074012"/>
            <a:ext cx="781417" cy="758952"/>
          </a:xfrm>
          <a:prstGeom prst="ellipse">
            <a:avLst/>
          </a:prstGeom>
          <a:noFill/>
          <a:effectLst/>
        </p:spPr>
        <p:txBody>
          <a:bodyPr rtlCol="0" anchor="ctr">
            <a:normAutofit/>
          </a:bodyPr>
          <a:lstStyle>
            <a:lvl1pPr marL="0" indent="0" algn="ctr">
              <a:buNone/>
              <a:defRPr sz="1200" i="1"/>
            </a:lvl1pPr>
          </a:lstStyle>
          <a:p>
            <a:pPr rtl="0"/>
            <a:r>
              <a:rPr lang="nl-NL" noProof="0"/>
              <a:t>Pictogram selecteren</a:t>
            </a:r>
          </a:p>
        </p:txBody>
      </p:sp>
      <p:sp>
        <p:nvSpPr>
          <p:cNvPr id="22" name="Ovaal 21">
            <a:extLst>
              <a:ext uri="{FF2B5EF4-FFF2-40B4-BE49-F238E27FC236}">
                <a16:creationId xmlns:a16="http://schemas.microsoft.com/office/drawing/2014/main" id="{43E569D5-DC38-7C46-95CD-ACFBFBF591A2}"/>
              </a:ext>
            </a:extLst>
          </p:cNvPr>
          <p:cNvSpPr>
            <a:spLocks noChangeAspect="1"/>
          </p:cNvSpPr>
          <p:nvPr userDrawn="1"/>
        </p:nvSpPr>
        <p:spPr>
          <a:xfrm>
            <a:off x="5070995" y="3981394"/>
            <a:ext cx="1042415" cy="104241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24" name="Tijdelijke aanduiding voor afbeelding 9">
            <a:extLst>
              <a:ext uri="{FF2B5EF4-FFF2-40B4-BE49-F238E27FC236}">
                <a16:creationId xmlns:a16="http://schemas.microsoft.com/office/drawing/2014/main" id="{E8396DFD-D667-2648-9BE4-6237690F7999}"/>
              </a:ext>
            </a:extLst>
          </p:cNvPr>
          <p:cNvSpPr>
            <a:spLocks noGrp="1"/>
          </p:cNvSpPr>
          <p:nvPr>
            <p:ph type="pic" sz="quarter" idx="22" hasCustomPrompt="1"/>
          </p:nvPr>
        </p:nvSpPr>
        <p:spPr>
          <a:xfrm>
            <a:off x="5201494" y="4123125"/>
            <a:ext cx="781417" cy="758952"/>
          </a:xfrm>
          <a:prstGeom prst="ellipse">
            <a:avLst/>
          </a:prstGeom>
          <a:noFill/>
          <a:effectLst/>
        </p:spPr>
        <p:txBody>
          <a:bodyPr rtlCol="0" anchor="ctr">
            <a:normAutofit/>
          </a:bodyPr>
          <a:lstStyle>
            <a:lvl1pPr marL="0" indent="0" algn="ctr">
              <a:buNone/>
              <a:defRPr sz="1200" i="1"/>
            </a:lvl1pPr>
          </a:lstStyle>
          <a:p>
            <a:pPr rtl="0"/>
            <a:r>
              <a:rPr lang="nl-NL" noProof="0"/>
              <a:t>Pictogram selecteren</a:t>
            </a:r>
          </a:p>
        </p:txBody>
      </p:sp>
    </p:spTree>
    <p:extLst>
      <p:ext uri="{BB962C8B-B14F-4D97-AF65-F5344CB8AC3E}">
        <p14:creationId xmlns:p14="http://schemas.microsoft.com/office/powerpoint/2010/main" val="2929901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p:cNvGrpSpPr/>
        <p:nvPr/>
      </p:nvGrpSpPr>
      <p:grpSpPr>
        <a:xfrm>
          <a:off x="0" y="0"/>
          <a:ext cx="0" cy="0"/>
          <a:chOff x="0" y="0"/>
          <a:chExt cx="0" cy="0"/>
        </a:xfrm>
      </p:grpSpPr>
      <p:grpSp>
        <p:nvGrpSpPr>
          <p:cNvPr id="9" name="Groep 8"/>
          <p:cNvGrpSpPr/>
          <p:nvPr/>
        </p:nvGrpSpPr>
        <p:grpSpPr>
          <a:xfrm>
            <a:off x="0" y="-2373"/>
            <a:ext cx="12192000" cy="6867027"/>
            <a:chOff x="0" y="-2373"/>
            <a:chExt cx="12192000" cy="6867027"/>
          </a:xfrm>
        </p:grpSpPr>
        <p:sp>
          <p:nvSpPr>
            <p:cNvPr id="26" name="Rechthoek 25"/>
            <p:cNvSpPr/>
            <p:nvPr/>
          </p:nvSpPr>
          <p:spPr>
            <a:xfrm>
              <a:off x="0" y="0"/>
              <a:ext cx="12192000" cy="6858000"/>
            </a:xfrm>
            <a:prstGeom prst="rect">
              <a:avLst/>
            </a:prstGeom>
            <a:blipFill>
              <a:blip r:embed="rId17">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l-NL"/>
            </a:p>
          </p:txBody>
        </p:sp>
        <p:sp>
          <p:nvSpPr>
            <p:cNvPr id="15" name="Ova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16" name="Ova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17" name="Ova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18" name="Ova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19" name="Ova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23" name="Vrije v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nl-NL"/>
            </a:p>
          </p:txBody>
        </p:sp>
        <p:sp>
          <p:nvSpPr>
            <p:cNvPr id="20" name="Vrije v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nl-NL"/>
            </a:p>
          </p:txBody>
        </p:sp>
        <p:sp>
          <p:nvSpPr>
            <p:cNvPr id="21" name="Vrije v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nl-NL"/>
            </a:p>
          </p:txBody>
        </p:sp>
      </p:grpSp>
      <p:sp>
        <p:nvSpPr>
          <p:cNvPr id="2" name="Tijdelijke aanduiding voor titel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pPr rtl="0"/>
            <a:r>
              <a:rPr lang="nl-NL" noProof="0"/>
              <a:t>Klik om de titelstijl van het model te bewerken</a:t>
            </a:r>
          </a:p>
        </p:txBody>
      </p:sp>
      <p:sp>
        <p:nvSpPr>
          <p:cNvPr id="3" name="Tijdelijke aanduiding voor tekst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rtl="0"/>
            <a:r>
              <a:rPr lang="nl-NL" noProof="0"/>
              <a:t>Tekststijlen van het model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4" name="Tijdelijke aanduiding voor datum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tx1">
                    <a:lumMod val="75000"/>
                    <a:lumOff val="25000"/>
                  </a:schemeClr>
                </a:solidFill>
              </a:defRPr>
            </a:lvl1pPr>
          </a:lstStyle>
          <a:p>
            <a:pPr rtl="0"/>
            <a:fld id="{2BCAF642-0D08-45E1-AAED-8178E2251D00}" type="datetime1">
              <a:rPr lang="nl-NL" noProof="0" smtClean="0"/>
              <a:t>1-2-2026</a:t>
            </a:fld>
            <a:endParaRPr lang="nl-NL" noProof="0"/>
          </a:p>
        </p:txBody>
      </p:sp>
      <p:sp>
        <p:nvSpPr>
          <p:cNvPr id="5" name="Tijdelijke aanduiding voor voettekst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tx1">
                    <a:lumMod val="75000"/>
                    <a:lumOff val="25000"/>
                  </a:schemeClr>
                </a:solidFill>
                <a:latin typeface="+mn-lt"/>
              </a:defRPr>
            </a:lvl1pPr>
          </a:lstStyle>
          <a:p>
            <a:pPr rtl="0"/>
            <a:endParaRPr lang="nl-NL" noProof="0"/>
          </a:p>
        </p:txBody>
      </p:sp>
      <p:sp>
        <p:nvSpPr>
          <p:cNvPr id="22" name="Rechthoek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6" name="Tijdelijke aanduiding voor dianumm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pPr rtl="0"/>
            <a:fld id="{9FF96B15-8338-45D5-A943-561235072D66}" type="slidenum">
              <a:rPr lang="nl-NL" noProof="0" smtClean="0"/>
              <a:t>‹nr.›</a:t>
            </a:fld>
            <a:endParaRPr lang="nl-NL" noProof="0"/>
          </a:p>
        </p:txBody>
      </p:sp>
    </p:spTree>
    <p:extLst>
      <p:ext uri="{BB962C8B-B14F-4D97-AF65-F5344CB8AC3E}">
        <p14:creationId xmlns:p14="http://schemas.microsoft.com/office/powerpoint/2010/main" val="2063915332"/>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59" r:id="rId4"/>
    <p:sldLayoutId id="2147483860" r:id="rId5"/>
    <p:sldLayoutId id="2147483861" r:id="rId6"/>
    <p:sldLayoutId id="2147483862" r:id="rId7"/>
    <p:sldLayoutId id="2147483864" r:id="rId8"/>
    <p:sldLayoutId id="2147483863" r:id="rId9"/>
    <p:sldLayoutId id="2147483858" r:id="rId10"/>
    <p:sldLayoutId id="2147483865" r:id="rId11"/>
    <p:sldLayoutId id="2147483844" r:id="rId12"/>
    <p:sldLayoutId id="2147483845" r:id="rId13"/>
    <p:sldLayoutId id="2147483846" r:id="rId14"/>
    <p:sldLayoutId id="2147483847" r:id="rId15"/>
  </p:sldLayoutIdLst>
  <p:hf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D88DD9-34B0-141B-4F64-C2BD023FCE5B}"/>
              </a:ext>
            </a:extLst>
          </p:cNvPr>
          <p:cNvSpPr>
            <a:spLocks noGrp="1"/>
          </p:cNvSpPr>
          <p:nvPr>
            <p:ph type="ctrTitle"/>
          </p:nvPr>
        </p:nvSpPr>
        <p:spPr>
          <a:xfrm>
            <a:off x="1154955" y="2099733"/>
            <a:ext cx="8825658" cy="2285454"/>
          </a:xfrm>
        </p:spPr>
        <p:txBody>
          <a:bodyPr/>
          <a:lstStyle/>
          <a:p>
            <a:pPr algn="ctr"/>
            <a:r>
              <a:rPr lang="nl-NL" sz="8000">
                <a:effectLst>
                  <a:outerShdw blurRad="38100" dist="38100" dir="2700000" algn="tl">
                    <a:srgbClr val="000000">
                      <a:alpha val="43137"/>
                    </a:srgbClr>
                  </a:outerShdw>
                </a:effectLst>
                <a:latin typeface="Aptos" panose="020B0004020202020204" pitchFamily="34" charset="0"/>
              </a:rPr>
              <a:t>GEBED</a:t>
            </a:r>
            <a:br>
              <a:rPr lang="nl-NL" dirty="0">
                <a:latin typeface="Aptos" panose="020B0004020202020204" pitchFamily="34" charset="0"/>
              </a:rPr>
            </a:br>
            <a:r>
              <a:rPr lang="nl-NL" dirty="0">
                <a:solidFill>
                  <a:srgbClr val="FFFF00"/>
                </a:solidFill>
                <a:latin typeface="Aptos" panose="020B0004020202020204" pitchFamily="34" charset="0"/>
              </a:rPr>
              <a:t>Matt. 6:1-34</a:t>
            </a:r>
          </a:p>
        </p:txBody>
      </p:sp>
    </p:spTree>
    <p:extLst>
      <p:ext uri="{BB962C8B-B14F-4D97-AF65-F5344CB8AC3E}">
        <p14:creationId xmlns:p14="http://schemas.microsoft.com/office/powerpoint/2010/main" val="3478116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29A5D2-BB47-94F1-45A5-3C9D5F19510E}"/>
            </a:ext>
          </a:extLst>
        </p:cNvPr>
        <p:cNvGrpSpPr/>
        <p:nvPr/>
      </p:nvGrpSpPr>
      <p:grpSpPr>
        <a:xfrm>
          <a:off x="0" y="0"/>
          <a:ext cx="0" cy="0"/>
          <a:chOff x="0" y="0"/>
          <a:chExt cx="0" cy="0"/>
        </a:xfrm>
      </p:grpSpPr>
    </p:spTree>
    <p:extLst>
      <p:ext uri="{BB962C8B-B14F-4D97-AF65-F5344CB8AC3E}">
        <p14:creationId xmlns:p14="http://schemas.microsoft.com/office/powerpoint/2010/main" val="4268079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55805-812F-EB1D-033D-753B62F38C96}"/>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AC2B3CA4-3D4B-A233-68ED-C30717B191EA}"/>
              </a:ext>
            </a:extLst>
          </p:cNvPr>
          <p:cNvSpPr txBox="1"/>
          <p:nvPr/>
        </p:nvSpPr>
        <p:spPr>
          <a:xfrm>
            <a:off x="620111" y="575286"/>
            <a:ext cx="10562896" cy="5139869"/>
          </a:xfrm>
          <a:prstGeom prst="rect">
            <a:avLst/>
          </a:prstGeom>
          <a:noFill/>
        </p:spPr>
        <p:txBody>
          <a:bodyPr wrap="square">
            <a:spAutoFit/>
          </a:bodyPr>
          <a:lstStyle/>
          <a:p>
            <a:pPr>
              <a:lnSpc>
                <a:spcPct val="150000"/>
              </a:lnSpc>
            </a:pPr>
            <a:endParaRPr lang="nl-NL" sz="3200" b="1" dirty="0">
              <a:solidFill>
                <a:schemeClr val="bg1">
                  <a:lumMod val="95000"/>
                </a:schemeClr>
              </a:solidFill>
              <a:latin typeface="Calibri" panose="020F0502020204030204" pitchFamily="34" charset="0"/>
              <a:ea typeface="Calibri" panose="020F0502020204030204" pitchFamily="34" charset="0"/>
              <a:cs typeface="Calibri" panose="020F0502020204030204" pitchFamily="34" charset="0"/>
            </a:endParaRPr>
          </a:p>
          <a:p>
            <a:r>
              <a:rPr lang="nl-NL" sz="2800" dirty="0">
                <a:solidFill>
                  <a:srgbClr val="FFFF00"/>
                </a:solidFill>
                <a:latin typeface="Calibri" panose="020F0502020204030204" pitchFamily="34" charset="0"/>
                <a:ea typeface="Calibri" panose="020F0502020204030204" pitchFamily="34" charset="0"/>
                <a:cs typeface="Calibri" panose="020F0502020204030204" pitchFamily="34" charset="0"/>
              </a:rPr>
              <a:t>1 Wees op uw hoede dat u uw liefdegave niet geeft in tegenwoordigheid van de mensen om door hen gezien te worden; anders hebt u geen loon bij uw Vader, Die in de hemelen is.  2 Wanneer u dan een liefdegave geeft, laat het niet voor u uitbazuinen, zoals de huichelaars in de synagogen en op de straten doen, opdat zij door de mensen geëerd zouden worden. Voorwaar, Ik zeg u: Zij hebben hun loon al.  3 Maar als u een liefdegave geeft, laat dan uw linker hand niet weten wat uw rechter hand doet,  4 zodat uw liefdegave in het verborgene zal zijn; en uw Vader, Die in het verborgene ziet, zal het u in het openbaar vergelden. </a:t>
            </a:r>
          </a:p>
        </p:txBody>
      </p:sp>
    </p:spTree>
    <p:extLst>
      <p:ext uri="{BB962C8B-B14F-4D97-AF65-F5344CB8AC3E}">
        <p14:creationId xmlns:p14="http://schemas.microsoft.com/office/powerpoint/2010/main" val="2581366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EAC211-FEB6-2119-B1C9-0CE27746031B}"/>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59004D86-4EF3-D734-866F-AB23F399E6E6}"/>
              </a:ext>
            </a:extLst>
          </p:cNvPr>
          <p:cNvSpPr txBox="1"/>
          <p:nvPr/>
        </p:nvSpPr>
        <p:spPr>
          <a:xfrm>
            <a:off x="651641" y="880651"/>
            <a:ext cx="10752083" cy="5181611"/>
          </a:xfrm>
          <a:prstGeom prst="rect">
            <a:avLst/>
          </a:prstGeom>
          <a:noFill/>
        </p:spPr>
        <p:txBody>
          <a:bodyPr wrap="square">
            <a:spAutoFit/>
          </a:bodyPr>
          <a:lstStyle/>
          <a:p>
            <a:pPr>
              <a:lnSpc>
                <a:spcPct val="107000"/>
              </a:lnSpc>
              <a:spcAft>
                <a:spcPts val="300"/>
              </a:spcAft>
              <a:buNone/>
            </a:pPr>
            <a:endParaRPr lang="nl-NL" sz="2800" dirty="0">
              <a:solidFill>
                <a:srgbClr val="FFFF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300"/>
              </a:spcAft>
              <a:buNone/>
            </a:pPr>
            <a:r>
              <a:rPr lang="nl-NL" sz="28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5 En wanneer u bidt, zult u niet zijn als de huichelaars; want die zijn er zeer op gesteld om in de synagogen en op de hoeken van de straten te staan bidden om door de mensen gezien te worden. Voorwaar, Ik zeg u dat zij hun loon al hebben.  6 Maar u, wanneer u bidt, ga in uw binnenkamer, sluit uw deur en bid tot uw Vader, Die in het verborgene is; en uw Vader, Die in het verborgene ziet, zal het u in het openbaar vergelden.  7 Als u bidt, gebruik dan geen omhaal van woorden zoals de heidenen, want zij denken dat zij door de veelheid van hun woorden verhoord zullen worden.  8 Word dan aan hen niet gelijk, want uw Vader weet wat u nodig hebt, voordat u tot Hem bidt. Het gebed des Heeren</a:t>
            </a:r>
          </a:p>
        </p:txBody>
      </p:sp>
    </p:spTree>
    <p:extLst>
      <p:ext uri="{BB962C8B-B14F-4D97-AF65-F5344CB8AC3E}">
        <p14:creationId xmlns:p14="http://schemas.microsoft.com/office/powerpoint/2010/main" val="446749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CE05B7-2F74-24B6-C2E9-6487219D8228}"/>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A503CE3E-F908-0237-C152-CA11CE9AC7DE}"/>
              </a:ext>
            </a:extLst>
          </p:cNvPr>
          <p:cNvSpPr txBox="1"/>
          <p:nvPr/>
        </p:nvSpPr>
        <p:spPr>
          <a:xfrm>
            <a:off x="735723" y="714702"/>
            <a:ext cx="10804635" cy="5297028"/>
          </a:xfrm>
          <a:prstGeom prst="rect">
            <a:avLst/>
          </a:prstGeom>
          <a:noFill/>
        </p:spPr>
        <p:txBody>
          <a:bodyPr wrap="square">
            <a:spAutoFit/>
          </a:bodyPr>
          <a:lstStyle/>
          <a:p>
            <a:pPr>
              <a:lnSpc>
                <a:spcPct val="107000"/>
              </a:lnSpc>
              <a:spcAft>
                <a:spcPts val="300"/>
              </a:spcAft>
              <a:buNone/>
            </a:pPr>
            <a:r>
              <a:rPr lang="nl-NL" sz="28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9   Bidt u dan zo: Onze Vader, Die in de hemelen zijt . </a:t>
            </a:r>
            <a:br>
              <a:rPr lang="nl-NL" sz="28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br>
            <a:r>
              <a:rPr lang="nl-NL" sz="28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      Uw Naam worde geheiligd.</a:t>
            </a:r>
          </a:p>
          <a:p>
            <a:pPr>
              <a:lnSpc>
                <a:spcPct val="107000"/>
              </a:lnSpc>
              <a:spcAft>
                <a:spcPts val="300"/>
              </a:spcAft>
              <a:buNone/>
            </a:pPr>
            <a:r>
              <a:rPr lang="nl-NL" sz="28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10 Uw Koninkrijk kome. </a:t>
            </a:r>
            <a:br>
              <a:rPr lang="nl-NL" sz="28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br>
            <a:r>
              <a:rPr lang="nl-NL" sz="28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      Uw wil geschiede, zoals in de hemel zo ook op de aarde.</a:t>
            </a:r>
          </a:p>
          <a:p>
            <a:pPr>
              <a:lnSpc>
                <a:spcPct val="107000"/>
              </a:lnSpc>
              <a:spcAft>
                <a:spcPts val="300"/>
              </a:spcAft>
              <a:buNone/>
            </a:pPr>
            <a:r>
              <a:rPr lang="nl-NL" sz="28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11 Geef ons heden ons dagelijks brood.</a:t>
            </a:r>
          </a:p>
          <a:p>
            <a:pPr>
              <a:lnSpc>
                <a:spcPct val="107000"/>
              </a:lnSpc>
              <a:spcAft>
                <a:spcPts val="300"/>
              </a:spcAft>
              <a:buNone/>
            </a:pPr>
            <a:r>
              <a:rPr lang="nl-NL" sz="28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12 En vergeef ons onze schulden, </a:t>
            </a:r>
            <a:br>
              <a:rPr lang="nl-NL" sz="28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br>
            <a:r>
              <a:rPr lang="nl-NL" sz="28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      zoals ook wij onze schuldenaren vergeven.</a:t>
            </a:r>
          </a:p>
          <a:p>
            <a:pPr>
              <a:lnSpc>
                <a:spcPct val="107000"/>
              </a:lnSpc>
              <a:spcAft>
                <a:spcPts val="300"/>
              </a:spcAft>
              <a:buNone/>
            </a:pPr>
            <a:r>
              <a:rPr lang="nl-NL" sz="28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13 En leid ons niet in verzoeking, </a:t>
            </a:r>
            <a:br>
              <a:rPr lang="nl-NL" sz="28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br>
            <a:r>
              <a:rPr lang="nl-NL" sz="28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      maar verlos ons van de boze. </a:t>
            </a:r>
            <a:br>
              <a:rPr lang="nl-NL" sz="28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br>
            <a:r>
              <a:rPr lang="nl-NL" sz="28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      Want van U is het Koninkrijk en de kracht en de heerlijkheid, </a:t>
            </a:r>
            <a:br>
              <a:rPr lang="nl-NL" sz="28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br>
            <a:r>
              <a:rPr lang="nl-NL" sz="28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      tot in eeuwigheid. Amen.</a:t>
            </a:r>
          </a:p>
        </p:txBody>
      </p:sp>
    </p:spTree>
    <p:extLst>
      <p:ext uri="{BB962C8B-B14F-4D97-AF65-F5344CB8AC3E}">
        <p14:creationId xmlns:p14="http://schemas.microsoft.com/office/powerpoint/2010/main" val="2450495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AF43DD-8859-686B-8D2E-F51162FB8DC9}"/>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E2066748-CA75-5E06-B50A-119AFA6D1D5D}"/>
              </a:ext>
            </a:extLst>
          </p:cNvPr>
          <p:cNvSpPr txBox="1"/>
          <p:nvPr/>
        </p:nvSpPr>
        <p:spPr>
          <a:xfrm>
            <a:off x="1765738" y="1986456"/>
            <a:ext cx="8660524" cy="1914627"/>
          </a:xfrm>
          <a:prstGeom prst="rect">
            <a:avLst/>
          </a:prstGeom>
          <a:noFill/>
        </p:spPr>
        <p:txBody>
          <a:bodyPr wrap="square">
            <a:spAutoFit/>
          </a:bodyPr>
          <a:lstStyle/>
          <a:p>
            <a:pPr>
              <a:lnSpc>
                <a:spcPct val="107000"/>
              </a:lnSpc>
              <a:spcAft>
                <a:spcPts val="300"/>
              </a:spcAft>
              <a:buNone/>
            </a:pPr>
            <a:r>
              <a:rPr lang="nl-NL" sz="28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14 Want als u de mensen hun overtredingen vergeeft, zal uw hemelse Vader u ook vergeven.</a:t>
            </a:r>
          </a:p>
          <a:p>
            <a:pPr>
              <a:buNone/>
            </a:pPr>
            <a:r>
              <a:rPr lang="nl-NL" sz="28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15 Maar als u de mensen hun overtredingen niet vergeeft, zal uw Vader uw overtredingen ook niet vergeven. </a:t>
            </a:r>
            <a:endParaRPr lang="nl-NL" sz="2800" dirty="0">
              <a:solidFill>
                <a:srgbClr val="FFFF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20697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C69C55-39ED-A6D6-DBE1-6EE18EEBFEEE}"/>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11C7BC92-9701-2E8C-7739-15792BD4478A}"/>
              </a:ext>
            </a:extLst>
          </p:cNvPr>
          <p:cNvSpPr txBox="1"/>
          <p:nvPr/>
        </p:nvSpPr>
        <p:spPr>
          <a:xfrm>
            <a:off x="1366345" y="1303283"/>
            <a:ext cx="9427779" cy="3837012"/>
          </a:xfrm>
          <a:prstGeom prst="rect">
            <a:avLst/>
          </a:prstGeom>
          <a:noFill/>
        </p:spPr>
        <p:txBody>
          <a:bodyPr wrap="square">
            <a:spAutoFit/>
          </a:bodyPr>
          <a:lstStyle/>
          <a:p>
            <a:pPr>
              <a:lnSpc>
                <a:spcPct val="107000"/>
              </a:lnSpc>
              <a:spcAft>
                <a:spcPts val="300"/>
              </a:spcAft>
              <a:buNone/>
            </a:pPr>
            <a:r>
              <a:rPr lang="nl-NL" sz="28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16 En wanneer u vast, toon dan geen droevig gezicht, zoals de huichelaars. Zij vervormen namelijk hun gezicht, zodat zij door de mensen gezien worden als zij vasten. Voorwaar, Ik zeg u dat zij hun loon al hebben.  17 Maar u, als u vast, zalf dan uw hoofd en was uw gezicht,  18 zodat het door de mensen niet gezien wordt als u vast, maar door uw Vader, Die in het verborgene is; en uw Vader, Die in het verborgene ziet, zal het u in het openbaar vergelden. </a:t>
            </a:r>
          </a:p>
        </p:txBody>
      </p:sp>
    </p:spTree>
    <p:extLst>
      <p:ext uri="{BB962C8B-B14F-4D97-AF65-F5344CB8AC3E}">
        <p14:creationId xmlns:p14="http://schemas.microsoft.com/office/powerpoint/2010/main" val="856322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9CDC6-A1C3-E90C-80D7-6CC2F6B188EB}"/>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9B453BA3-AB39-DAFC-D9A3-DC9081BC2076}"/>
              </a:ext>
            </a:extLst>
          </p:cNvPr>
          <p:cNvSpPr txBox="1"/>
          <p:nvPr/>
        </p:nvSpPr>
        <p:spPr>
          <a:xfrm>
            <a:off x="914398" y="1061546"/>
            <a:ext cx="10604939" cy="5147819"/>
          </a:xfrm>
          <a:prstGeom prst="rect">
            <a:avLst/>
          </a:prstGeom>
          <a:noFill/>
        </p:spPr>
        <p:txBody>
          <a:bodyPr wrap="square">
            <a:spAutoFit/>
          </a:bodyPr>
          <a:lstStyle/>
          <a:p>
            <a:pPr>
              <a:lnSpc>
                <a:spcPct val="107000"/>
              </a:lnSpc>
              <a:spcAft>
                <a:spcPts val="300"/>
              </a:spcAft>
              <a:buNone/>
            </a:pPr>
            <a:r>
              <a:rPr lang="nl-NL" sz="2800" dirty="0">
                <a:solidFill>
                  <a:srgbClr val="FFFF00"/>
                </a:solidFill>
                <a:effectLst/>
                <a:latin typeface="Aptos" panose="020B0004020202020204" pitchFamily="34" charset="0"/>
                <a:ea typeface="Times New Roman" panose="02020603050405020304" pitchFamily="18" charset="0"/>
                <a:cs typeface="Times New Roman" panose="02020603050405020304" pitchFamily="18" charset="0"/>
              </a:rPr>
              <a:t>19 Verzamel geen schatten voor u op de aarde, waar mot en roest ze verderven, en waar dieven inbreken en stelen;  20 maar verzamel schatten voor u in de hemel, waar geen mot of roest ze verderft, en waar dieven niet inbreken of stelen;  21 want waar uw schat is, daar zal ook uw hart zijn.  De lamp van het lichaam is het oog; als dan uw oog oprecht is, zal heel uw lichaam verlicht zijn;   23 maar als uw oog kwaadaardig is, zal heel uw lichaam duister zijn. Als het licht dat in u is, duisternis is, hoe groot is dan de duisternis zelf !  24 Niemand kan twee heren dienen, want of hij zal de één haten en de ander liefhebben, of hij zal zich aan de één hechten en de ander minachten. U kunt niet God dienen en de mammon.</a:t>
            </a:r>
            <a:endParaRPr lang="nl-NL" sz="2800" dirty="0">
              <a:solidFill>
                <a:srgbClr val="FFFF00"/>
              </a:solidFill>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3880998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ECBBE2-62D6-7F24-DF01-5D837437B769}"/>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D5D16BA2-E122-075B-37F8-CEF207DFEA86}"/>
              </a:ext>
            </a:extLst>
          </p:cNvPr>
          <p:cNvSpPr txBox="1"/>
          <p:nvPr/>
        </p:nvSpPr>
        <p:spPr>
          <a:xfrm>
            <a:off x="620111" y="651642"/>
            <a:ext cx="10899228" cy="5608843"/>
          </a:xfrm>
          <a:prstGeom prst="rect">
            <a:avLst/>
          </a:prstGeom>
          <a:noFill/>
        </p:spPr>
        <p:txBody>
          <a:bodyPr wrap="square">
            <a:spAutoFit/>
          </a:bodyPr>
          <a:lstStyle/>
          <a:p>
            <a:pPr>
              <a:lnSpc>
                <a:spcPct val="107000"/>
              </a:lnSpc>
              <a:spcAft>
                <a:spcPts val="300"/>
              </a:spcAft>
              <a:buNone/>
            </a:pPr>
            <a:r>
              <a:rPr lang="nl-NL" sz="2800" dirty="0">
                <a:solidFill>
                  <a:srgbClr val="FFFF00"/>
                </a:solidFill>
                <a:effectLst/>
                <a:latin typeface="Aptos" panose="020B0004020202020204" pitchFamily="34" charset="0"/>
                <a:ea typeface="Times New Roman" panose="02020603050405020304" pitchFamily="18" charset="0"/>
                <a:cs typeface="Times New Roman" panose="02020603050405020304" pitchFamily="18" charset="0"/>
              </a:rPr>
              <a:t>25 Daarom zeg Ik u: Wees niet bezorgd over uw leven, over wat u eten en wat u drinken zult; ook niet over uw lichaam, namelijk waarmee u zich kleden zult. Is het leven niet meer dan het voedsel en het lichaam meer dan de kleding?  26 Kijk naar de vogels in de lucht: zij zaaien niet en maaien niet, en verzamelen niet in schuren; uw hemelse Vader voedt ze evenwel ; gaat u ze niet ver te boven?  27 Wie toch van u kan met bezorgd te zijn één el aan zijn lengte toevoegen?  28 En wat bent u bezorgd over de kleding? Kijk naar de lelies in het veld, hoe ze groeien; ze werken niet en spinnen niet;  29 en Ik zeg u dat zelfs Salomo in al zijn heerlijkheid niet gekleed ging als één van deze.  30 Als God nu het gras op het veld, dat er vandaag is en morgen in de oven geworpen wordt, zo bekleedt, zal Hij u niet veel meer kleden , kleingelovigen?</a:t>
            </a:r>
            <a:endParaRPr lang="nl-NL" sz="2800" dirty="0">
              <a:solidFill>
                <a:srgbClr val="FFFF00"/>
              </a:solidFill>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998089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B57981-3A8B-6C45-1B2E-C6A39F385B7F}"/>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70D19775-EE84-45BA-523E-D98AB2E5AA49}"/>
              </a:ext>
            </a:extLst>
          </p:cNvPr>
          <p:cNvSpPr txBox="1"/>
          <p:nvPr/>
        </p:nvSpPr>
        <p:spPr>
          <a:xfrm>
            <a:off x="1513489" y="1072056"/>
            <a:ext cx="9196551" cy="4225772"/>
          </a:xfrm>
          <a:prstGeom prst="rect">
            <a:avLst/>
          </a:prstGeom>
          <a:noFill/>
        </p:spPr>
        <p:txBody>
          <a:bodyPr wrap="square">
            <a:spAutoFit/>
          </a:bodyPr>
          <a:lstStyle/>
          <a:p>
            <a:pPr>
              <a:lnSpc>
                <a:spcPct val="107000"/>
              </a:lnSpc>
              <a:spcAft>
                <a:spcPts val="300"/>
              </a:spcAft>
              <a:buNone/>
            </a:pPr>
            <a:r>
              <a:rPr lang="nl-NL" sz="2800" dirty="0">
                <a:solidFill>
                  <a:srgbClr val="FFFF00"/>
                </a:solidFill>
                <a:effectLst/>
                <a:latin typeface="Aptos" panose="020B0004020202020204" pitchFamily="34" charset="0"/>
                <a:ea typeface="Times New Roman" panose="02020603050405020304" pitchFamily="18" charset="0"/>
                <a:cs typeface="Times New Roman" panose="02020603050405020304" pitchFamily="18" charset="0"/>
              </a:rPr>
              <a:t>31 Wees daarom niet bezorgd en zeg niet: Wat zullen wij eten? of: Wat zullen wij drinken? of: Waarmee zullen wij ons kleden?  32 Want al deze dingen zoeken de heidenen. Uw hemelse Vader weet immers dat u al deze dingen nodig hebt.  33 Maar zoek eerst het Koninkrijk van God en Zijn gerechtigheid, en al deze dingen zullen u erbij gegeven worden.  34 Wees dan niet bezorgd over de dag van morgen, want de dag van morgen zal voor zichzelf zorgen; elke dag heeft genoeg aan zijn eigen kwaad.</a:t>
            </a:r>
            <a:endParaRPr lang="nl-NL" sz="2800" dirty="0">
              <a:solidFill>
                <a:srgbClr val="FFFF00"/>
              </a:solidFill>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4610110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directiekamer">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Office_30104359_TF66741836" id="{AE59A09F-7634-415B-BBD8-F79D9D15E5D7}" vid="{24FCB0D2-2EA5-4F82-9D07-DE12DA694ED0}"/>
    </a:ext>
  </a:ext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10" ma:contentTypeDescription="Create a new document." ma:contentTypeScope="" ma:versionID="e3b47856d4cf355c0dacb39e1084d14f">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845a615265fdb1f7b12cc65ac20ecbd"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7" nillable="true" ma:displayName="MediaServiceAuto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BFA294F-07D1-46AB-ABEC-1B0200FE30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dc4bcd6-49db-4c07-9060-8acfc67cef9f"/>
    <ds:schemaRef ds:uri="fb0879af-3eba-417a-a55a-ffe6dcd6ca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DA1C8E2-513F-4C9C-99C7-9AE0E7429B06}">
  <ds:schemaRefs>
    <ds:schemaRef ds:uri="fb0879af-3eba-417a-a55a-ffe6dcd6ca77"/>
    <ds:schemaRef ds:uri="http://schemas.microsoft.com/office/2006/documentManagement/types"/>
    <ds:schemaRef ds:uri="http://schemas.microsoft.com/sharepoint/v3"/>
    <ds:schemaRef ds:uri="http://purl.org/dc/dcmitype/"/>
    <ds:schemaRef ds:uri="http://schemas.openxmlformats.org/package/2006/metadata/core-properties"/>
    <ds:schemaRef ds:uri="6dc4bcd6-49db-4c07-9060-8acfc67cef9f"/>
    <ds:schemaRef ds:uri="http://purl.org/dc/elements/1.1/"/>
    <ds:schemaRef ds:uri="http://schemas.microsoft.com/office/2006/metadata/properties"/>
    <ds:schemaRef ds:uri="http://schemas.microsoft.com/office/infopath/2007/PartnerControls"/>
    <ds:schemaRef ds:uri="http://www.w3.org/XML/1998/namespace"/>
    <ds:schemaRef ds:uri="http://purl.org/dc/terms/"/>
  </ds:schemaRefs>
</ds:datastoreItem>
</file>

<file path=customXml/itemProps3.xml><?xml version="1.0" encoding="utf-8"?>
<ds:datastoreItem xmlns:ds="http://schemas.openxmlformats.org/officeDocument/2006/customXml" ds:itemID="{883E0B16-80BF-4868-8813-6B17170D724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Introductie nieuwe schooljaar</Template>
  <TotalTime>0</TotalTime>
  <Words>1002</Words>
  <Application>Microsoft Office PowerPoint</Application>
  <PresentationFormat>Breedbeeld</PresentationFormat>
  <Paragraphs>16</Paragraphs>
  <Slides>10</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10</vt:i4>
      </vt:variant>
    </vt:vector>
  </HeadingPairs>
  <TitlesOfParts>
    <vt:vector size="16" baseType="lpstr">
      <vt:lpstr>Aptos</vt:lpstr>
      <vt:lpstr>Arial</vt:lpstr>
      <vt:lpstr>Calibri</vt:lpstr>
      <vt:lpstr>Century Gothic</vt:lpstr>
      <vt:lpstr>Wingdings 3</vt:lpstr>
      <vt:lpstr>Ion-directiekamer</vt:lpstr>
      <vt:lpstr>GEBED Matt. 6:1-34</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Dirk Lemmens</dc:creator>
  <cp:lastModifiedBy>Dirk Lemmens</cp:lastModifiedBy>
  <cp:revision>5</cp:revision>
  <dcterms:created xsi:type="dcterms:W3CDTF">2026-01-17T10:53:58Z</dcterms:created>
  <dcterms:modified xsi:type="dcterms:W3CDTF">2026-02-01T05:57:57Z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0x010100DEEA25CC0A0AC24199CDC46C25B8B0BC</vt:lpwstr>
  </property>
</Properties>
</file>